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8" r:id="rId25"/>
    <p:sldId id="289" r:id="rId26"/>
    <p:sldId id="292" r:id="rId27"/>
    <p:sldId id="291" r:id="rId28"/>
  </p:sldIdLst>
  <p:sldSz cx="18288000" cy="10287000"/>
  <p:notesSz cx="6858000" cy="9144000"/>
  <p:embeddedFontLst>
    <p:embeddedFont>
      <p:font typeface="Barlow Bold" panose="020B0604020202020204" charset="0"/>
      <p:regular r:id="rId29"/>
      <p:bold r:id="rId30"/>
    </p:embeddedFont>
    <p:embeddedFont>
      <p:font typeface="Barlow Ultra-Bold" panose="020B0604020202020204" charset="0"/>
      <p:regular r:id="rId31"/>
      <p:bold r:id="rId32"/>
    </p:embeddedFont>
    <p:embeddedFont>
      <p:font typeface="Open Sans" panose="020B0606030504020204" pitchFamily="34" charset="0"/>
      <p:regular r:id="rId33"/>
      <p:bold r:id="rId34"/>
    </p:embeddedFont>
    <p:embeddedFont>
      <p:font typeface="Open Sans 1" panose="020B0604020202020204" charset="0"/>
      <p:regular r:id="rId35"/>
    </p:embeddedFont>
    <p:embeddedFont>
      <p:font typeface="Open Sans 1 Bold" panose="020B0604020202020204" charset="0"/>
      <p:regular r:id="rId36"/>
      <p:bold r:id="rId37"/>
    </p:embeddedFont>
    <p:embeddedFont>
      <p:font typeface="Open Sans 1 Italics" panose="020B0604020202020204" charset="0"/>
      <p:regular r:id="rId38"/>
      <p:italic r:id="rId39"/>
    </p:embeddedFont>
    <p:embeddedFont>
      <p:font typeface="Open Sans 1 Light" panose="020B0604020202020204" charset="0"/>
      <p:regular r:id="rId40"/>
    </p:embeddedFont>
    <p:embeddedFont>
      <p:font typeface="Open Sans bold" panose="020B0806030504020204" pitchFamily="34" charset="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73569-85BD-43D7-AE52-DD967E9DF606}" v="43" dt="2024-09-24T14:52:56.984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9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der Daniel" userId="d1506628-cb80-4d2a-b514-2dd4f90ddb85" providerId="ADAL" clId="{D203260D-1F23-4922-8FF5-373384C75133}"/>
    <pc:docChg chg="undo custSel addSld delSld modSld sldOrd">
      <pc:chgData name="Binder Daniel" userId="d1506628-cb80-4d2a-b514-2dd4f90ddb85" providerId="ADAL" clId="{D203260D-1F23-4922-8FF5-373384C75133}" dt="2024-09-19T11:49:59.692" v="2896" actId="47"/>
      <pc:docMkLst>
        <pc:docMk/>
      </pc:docMkLst>
      <pc:sldChg chg="modSp mod">
        <pc:chgData name="Binder Daniel" userId="d1506628-cb80-4d2a-b514-2dd4f90ddb85" providerId="ADAL" clId="{D203260D-1F23-4922-8FF5-373384C75133}" dt="2024-09-19T11:45:47.425" v="2491" actId="6559"/>
        <pc:sldMkLst>
          <pc:docMk/>
          <pc:sldMk cId="0" sldId="256"/>
        </pc:sldMkLst>
        <pc:spChg chg="mod">
          <ac:chgData name="Binder Daniel" userId="d1506628-cb80-4d2a-b514-2dd4f90ddb85" providerId="ADAL" clId="{D203260D-1F23-4922-8FF5-373384C75133}" dt="2024-09-19T11:45:47.425" v="2491" actId="6559"/>
          <ac:spMkLst>
            <pc:docMk/>
            <pc:sldMk cId="0" sldId="256"/>
            <ac:spMk id="8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44:35.414" v="2476" actId="113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46:07.733" v="2492" actId="1076"/>
        <pc:sldMkLst>
          <pc:docMk/>
          <pc:sldMk cId="0" sldId="257"/>
        </pc:sldMkLst>
        <pc:spChg chg="mod">
          <ac:chgData name="Binder Daniel" userId="d1506628-cb80-4d2a-b514-2dd4f90ddb85" providerId="ADAL" clId="{D203260D-1F23-4922-8FF5-373384C75133}" dt="2024-09-19T11:46:07.733" v="2492" actId="107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4:12.976" v="55" actId="20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4:12.976" v="55" actId="207"/>
          <ac:spMkLst>
            <pc:docMk/>
            <pc:sldMk cId="0" sldId="257"/>
            <ac:spMk id="16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4:18.842" v="56" actId="2057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4:12.976" v="55" actId="207"/>
          <ac:spMkLst>
            <pc:docMk/>
            <pc:sldMk cId="0" sldId="257"/>
            <ac:spMk id="20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4:12.976" v="55" actId="207"/>
          <ac:spMkLst>
            <pc:docMk/>
            <pc:sldMk cId="0" sldId="257"/>
            <ac:spMk id="22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46:29.332" v="2509" actId="6549"/>
        <pc:sldMkLst>
          <pc:docMk/>
          <pc:sldMk cId="0" sldId="258"/>
        </pc:sldMkLst>
        <pc:graphicFrameChg chg="modGraphic">
          <ac:chgData name="Binder Daniel" userId="d1506628-cb80-4d2a-b514-2dd4f90ddb85" providerId="ADAL" clId="{D203260D-1F23-4922-8FF5-373384C75133}" dt="2024-09-19T11:46:29.332" v="2509" actId="6549"/>
          <ac:graphicFrameMkLst>
            <pc:docMk/>
            <pc:sldMk cId="0" sldId="258"/>
            <ac:graphicFrameMk id="2" creationId="{00000000-0000-0000-0000-000000000000}"/>
          </ac:graphicFrameMkLst>
        </pc:graphicFrameChg>
      </pc:sldChg>
      <pc:sldChg chg="modSp mod">
        <pc:chgData name="Binder Daniel" userId="d1506628-cb80-4d2a-b514-2dd4f90ddb85" providerId="ADAL" clId="{D203260D-1F23-4922-8FF5-373384C75133}" dt="2024-09-19T11:05:26.395" v="71" actId="20577"/>
        <pc:sldMkLst>
          <pc:docMk/>
          <pc:sldMk cId="0" sldId="259"/>
        </pc:sldMkLst>
        <pc:spChg chg="mod">
          <ac:chgData name="Binder Daniel" userId="d1506628-cb80-4d2a-b514-2dd4f90ddb85" providerId="ADAL" clId="{D203260D-1F23-4922-8FF5-373384C75133}" dt="2024-09-19T11:05:13.113" v="66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5:24.740" v="70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5:12.687" v="65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5:16.914" v="67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5:26.395" v="71" actId="20577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6:04.927" v="74" actId="1076"/>
        <pc:sldMkLst>
          <pc:docMk/>
          <pc:sldMk cId="0" sldId="263"/>
        </pc:sldMkLst>
        <pc:spChg chg="mod">
          <ac:chgData name="Binder Daniel" userId="d1506628-cb80-4d2a-b514-2dd4f90ddb85" providerId="ADAL" clId="{D203260D-1F23-4922-8FF5-373384C75133}" dt="2024-09-19T11:06:01.603" v="72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03.489" v="73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01.603" v="72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04.927" v="74" actId="1076"/>
          <ac:spMkLst>
            <pc:docMk/>
            <pc:sldMk cId="0" sldId="263"/>
            <ac:spMk id="7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6:13.857" v="77" actId="1076"/>
        <pc:sldMkLst>
          <pc:docMk/>
          <pc:sldMk cId="0" sldId="264"/>
        </pc:sldMkLst>
        <pc:spChg chg="mod">
          <ac:chgData name="Binder Daniel" userId="d1506628-cb80-4d2a-b514-2dd4f90ddb85" providerId="ADAL" clId="{D203260D-1F23-4922-8FF5-373384C75133}" dt="2024-09-19T11:06:10.190" v="75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13.857" v="77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10.190" v="75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11.851" v="76" actId="1076"/>
          <ac:spMkLst>
            <pc:docMk/>
            <pc:sldMk cId="0" sldId="264"/>
            <ac:spMk id="7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6:31.864" v="99" actId="20577"/>
        <pc:sldMkLst>
          <pc:docMk/>
          <pc:sldMk cId="0" sldId="266"/>
        </pc:sldMkLst>
        <pc:spChg chg="mod">
          <ac:chgData name="Binder Daniel" userId="d1506628-cb80-4d2a-b514-2dd4f90ddb85" providerId="ADAL" clId="{D203260D-1F23-4922-8FF5-373384C75133}" dt="2024-09-19T11:06:31.864" v="99" actId="20577"/>
          <ac:spMkLst>
            <pc:docMk/>
            <pc:sldMk cId="0" sldId="266"/>
            <ac:spMk id="6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6:40.184" v="139" actId="20577"/>
        <pc:sldMkLst>
          <pc:docMk/>
          <pc:sldMk cId="0" sldId="267"/>
        </pc:sldMkLst>
        <pc:spChg chg="mod">
          <ac:chgData name="Binder Daniel" userId="d1506628-cb80-4d2a-b514-2dd4f90ddb85" providerId="ADAL" clId="{D203260D-1F23-4922-8FF5-373384C75133}" dt="2024-09-19T11:06:40.184" v="139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7:43.467" v="230" actId="14100"/>
        <pc:sldMkLst>
          <pc:docMk/>
          <pc:sldMk cId="0" sldId="268"/>
        </pc:sldMkLst>
        <pc:spChg chg="mod">
          <ac:chgData name="Binder Daniel" userId="d1506628-cb80-4d2a-b514-2dd4f90ddb85" providerId="ADAL" clId="{D203260D-1F23-4922-8FF5-373384C75133}" dt="2024-09-19T11:06:52.710" v="143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48.232" v="141" actId="14100"/>
          <ac:spMkLst>
            <pc:docMk/>
            <pc:sldMk cId="0" sldId="268"/>
            <ac:spMk id="3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7:43.467" v="230" actId="14100"/>
          <ac:spMkLst>
            <pc:docMk/>
            <pc:sldMk cId="0" sldId="268"/>
            <ac:spMk id="4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6:58.347" v="148" actId="6549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8:10.684" v="273" actId="1076"/>
        <pc:sldMkLst>
          <pc:docMk/>
          <pc:sldMk cId="0" sldId="269"/>
        </pc:sldMkLst>
        <pc:spChg chg="mod">
          <ac:chgData name="Binder Daniel" userId="d1506628-cb80-4d2a-b514-2dd4f90ddb85" providerId="ADAL" clId="{D203260D-1F23-4922-8FF5-373384C75133}" dt="2024-09-19T11:08:08.784" v="272" actId="1076"/>
          <ac:spMkLst>
            <pc:docMk/>
            <pc:sldMk cId="0" sldId="269"/>
            <ac:spMk id="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7:59.112" v="270" actId="20577"/>
          <ac:spMkLst>
            <pc:docMk/>
            <pc:sldMk cId="0" sldId="269"/>
            <ac:spMk id="3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08:10.684" v="273" actId="1076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8:40.565" v="274" actId="207"/>
        <pc:sldMkLst>
          <pc:docMk/>
          <pc:sldMk cId="0" sldId="270"/>
        </pc:sldMkLst>
        <pc:spChg chg="mod">
          <ac:chgData name="Binder Daniel" userId="d1506628-cb80-4d2a-b514-2dd4f90ddb85" providerId="ADAL" clId="{D203260D-1F23-4922-8FF5-373384C75133}" dt="2024-09-19T11:08:40.565" v="274" actId="207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9:03.689" v="275" actId="207"/>
        <pc:sldMkLst>
          <pc:docMk/>
          <pc:sldMk cId="0" sldId="271"/>
        </pc:sldMkLst>
        <pc:spChg chg="mod">
          <ac:chgData name="Binder Daniel" userId="d1506628-cb80-4d2a-b514-2dd4f90ddb85" providerId="ADAL" clId="{D203260D-1F23-4922-8FF5-373384C75133}" dt="2024-09-19T11:09:03.689" v="275" actId="207"/>
          <ac:spMkLst>
            <pc:docMk/>
            <pc:sldMk cId="0" sldId="271"/>
            <ac:spMk id="4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9:26.967" v="276" actId="113"/>
        <pc:sldMkLst>
          <pc:docMk/>
          <pc:sldMk cId="0" sldId="273"/>
        </pc:sldMkLst>
        <pc:spChg chg="mod">
          <ac:chgData name="Binder Daniel" userId="d1506628-cb80-4d2a-b514-2dd4f90ddb85" providerId="ADAL" clId="{D203260D-1F23-4922-8FF5-373384C75133}" dt="2024-09-19T11:09:26.967" v="276" actId="113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09:46.456" v="278" actId="2711"/>
        <pc:sldMkLst>
          <pc:docMk/>
          <pc:sldMk cId="0" sldId="274"/>
        </pc:sldMkLst>
        <pc:spChg chg="mod">
          <ac:chgData name="Binder Daniel" userId="d1506628-cb80-4d2a-b514-2dd4f90ddb85" providerId="ADAL" clId="{D203260D-1F23-4922-8FF5-373384C75133}" dt="2024-09-19T11:09:46.456" v="278" actId="2711"/>
          <ac:spMkLst>
            <pc:docMk/>
            <pc:sldMk cId="0" sldId="274"/>
            <ac:spMk id="5" creationId="{00000000-0000-0000-0000-000000000000}"/>
          </ac:spMkLst>
        </pc:spChg>
      </pc:sldChg>
      <pc:sldChg chg="addSp delSp modSp mod">
        <pc:chgData name="Binder Daniel" userId="d1506628-cb80-4d2a-b514-2dd4f90ddb85" providerId="ADAL" clId="{D203260D-1F23-4922-8FF5-373384C75133}" dt="2024-09-19T11:24:49.534" v="713" actId="20577"/>
        <pc:sldMkLst>
          <pc:docMk/>
          <pc:sldMk cId="0" sldId="277"/>
        </pc:sldMkLst>
        <pc:spChg chg="mod">
          <ac:chgData name="Binder Daniel" userId="d1506628-cb80-4d2a-b514-2dd4f90ddb85" providerId="ADAL" clId="{D203260D-1F23-4922-8FF5-373384C75133}" dt="2024-09-19T11:20:05.314" v="581" actId="1076"/>
          <ac:spMkLst>
            <pc:docMk/>
            <pc:sldMk cId="0" sldId="277"/>
            <ac:spMk id="5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21:22.160" v="596" actId="1076"/>
          <ac:spMkLst>
            <pc:docMk/>
            <pc:sldMk cId="0" sldId="277"/>
            <ac:spMk id="6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17:09.018" v="528" actId="948"/>
          <ac:spMkLst>
            <pc:docMk/>
            <pc:sldMk cId="0" sldId="277"/>
            <ac:spMk id="7" creationId="{00000000-0000-0000-0000-000000000000}"/>
          </ac:spMkLst>
        </pc:spChg>
        <pc:spChg chg="del mod">
          <ac:chgData name="Binder Daniel" userId="d1506628-cb80-4d2a-b514-2dd4f90ddb85" providerId="ADAL" clId="{D203260D-1F23-4922-8FF5-373384C75133}" dt="2024-09-19T11:18:54.318" v="547" actId="12084"/>
          <ac:spMkLst>
            <pc:docMk/>
            <pc:sldMk cId="0" sldId="277"/>
            <ac:spMk id="8" creationId="{00000000-0000-0000-0000-000000000000}"/>
          </ac:spMkLst>
        </pc:spChg>
        <pc:spChg chg="del mod">
          <ac:chgData name="Binder Daniel" userId="d1506628-cb80-4d2a-b514-2dd4f90ddb85" providerId="ADAL" clId="{D203260D-1F23-4922-8FF5-373384C75133}" dt="2024-09-19T11:22:23.751" v="655" actId="478"/>
          <ac:spMkLst>
            <pc:docMk/>
            <pc:sldMk cId="0" sldId="277"/>
            <ac:spMk id="9" creationId="{00000000-0000-0000-0000-000000000000}"/>
          </ac:spMkLst>
        </pc:spChg>
        <pc:spChg chg="add del mod">
          <ac:chgData name="Binder Daniel" userId="d1506628-cb80-4d2a-b514-2dd4f90ddb85" providerId="ADAL" clId="{D203260D-1F23-4922-8FF5-373384C75133}" dt="2024-09-19T11:15:41.868" v="485" actId="478"/>
          <ac:spMkLst>
            <pc:docMk/>
            <pc:sldMk cId="0" sldId="277"/>
            <ac:spMk id="11" creationId="{BC37F0B0-927A-7FD7-882A-6F1D9C60E74E}"/>
          </ac:spMkLst>
        </pc:spChg>
        <pc:spChg chg="add mod">
          <ac:chgData name="Binder Daniel" userId="d1506628-cb80-4d2a-b514-2dd4f90ddb85" providerId="ADAL" clId="{D203260D-1F23-4922-8FF5-373384C75133}" dt="2024-09-19T11:17:13.632" v="529" actId="948"/>
          <ac:spMkLst>
            <pc:docMk/>
            <pc:sldMk cId="0" sldId="277"/>
            <ac:spMk id="12" creationId="{B96D0E90-3707-A822-3CDD-BEE05EC92B77}"/>
          </ac:spMkLst>
        </pc:spChg>
        <pc:spChg chg="add mod">
          <ac:chgData name="Binder Daniel" userId="d1506628-cb80-4d2a-b514-2dd4f90ddb85" providerId="ADAL" clId="{D203260D-1F23-4922-8FF5-373384C75133}" dt="2024-09-19T11:17:02.819" v="527" actId="1076"/>
          <ac:spMkLst>
            <pc:docMk/>
            <pc:sldMk cId="0" sldId="277"/>
            <ac:spMk id="14" creationId="{4B8B6FA1-CC07-97E0-B4D9-E50CD1CAD15D}"/>
          </ac:spMkLst>
        </pc:spChg>
        <pc:spChg chg="add mod">
          <ac:chgData name="Binder Daniel" userId="d1506628-cb80-4d2a-b514-2dd4f90ddb85" providerId="ADAL" clId="{D203260D-1F23-4922-8FF5-373384C75133}" dt="2024-09-19T11:18:01.791" v="543" actId="1076"/>
          <ac:spMkLst>
            <pc:docMk/>
            <pc:sldMk cId="0" sldId="277"/>
            <ac:spMk id="16" creationId="{9B194FA4-7984-6D5D-BD1E-6ACCC0D7A70B}"/>
          </ac:spMkLst>
        </pc:spChg>
        <pc:grpChg chg="mod">
          <ac:chgData name="Binder Daniel" userId="d1506628-cb80-4d2a-b514-2dd4f90ddb85" providerId="ADAL" clId="{D203260D-1F23-4922-8FF5-373384C75133}" dt="2024-09-19T11:16:52.363" v="523" actId="1076"/>
          <ac:grpSpMkLst>
            <pc:docMk/>
            <pc:sldMk cId="0" sldId="277"/>
            <ac:grpSpMk id="2" creationId="{00000000-0000-0000-0000-000000000000}"/>
          </ac:grpSpMkLst>
        </pc:grpChg>
        <pc:graphicFrameChg chg="add mod modGraphic">
          <ac:chgData name="Binder Daniel" userId="d1506628-cb80-4d2a-b514-2dd4f90ddb85" providerId="ADAL" clId="{D203260D-1F23-4922-8FF5-373384C75133}" dt="2024-09-19T11:24:49.534" v="713" actId="20577"/>
          <ac:graphicFrameMkLst>
            <pc:docMk/>
            <pc:sldMk cId="0" sldId="277"/>
            <ac:graphicFrameMk id="17" creationId="{2D50691B-F3DC-1232-5B39-4D2424A0770E}"/>
          </ac:graphicFrameMkLst>
        </pc:graphicFrameChg>
        <pc:graphicFrameChg chg="add mod modGraphic">
          <ac:chgData name="Binder Daniel" userId="d1506628-cb80-4d2a-b514-2dd4f90ddb85" providerId="ADAL" clId="{D203260D-1F23-4922-8FF5-373384C75133}" dt="2024-09-19T11:24:44.371" v="711" actId="14100"/>
          <ac:graphicFrameMkLst>
            <pc:docMk/>
            <pc:sldMk cId="0" sldId="277"/>
            <ac:graphicFrameMk id="18" creationId="{B2FCA261-9AE9-E854-44DE-CA57E4576361}"/>
          </ac:graphicFrameMkLst>
        </pc:graphicFrameChg>
      </pc:sldChg>
      <pc:sldChg chg="modSp mod modShow">
        <pc:chgData name="Binder Daniel" userId="d1506628-cb80-4d2a-b514-2dd4f90ddb85" providerId="ADAL" clId="{D203260D-1F23-4922-8FF5-373384C75133}" dt="2024-09-19T11:14:16.658" v="420" actId="20577"/>
        <pc:sldMkLst>
          <pc:docMk/>
          <pc:sldMk cId="0" sldId="278"/>
        </pc:sldMkLst>
        <pc:spChg chg="mod">
          <ac:chgData name="Binder Daniel" userId="d1506628-cb80-4d2a-b514-2dd4f90ddb85" providerId="ADAL" clId="{D203260D-1F23-4922-8FF5-373384C75133}" dt="2024-09-19T11:14:16.658" v="420" actId="20577"/>
          <ac:spMkLst>
            <pc:docMk/>
            <pc:sldMk cId="0" sldId="278"/>
            <ac:spMk id="6" creationId="{00000000-0000-0000-0000-000000000000}"/>
          </ac:spMkLst>
        </pc:spChg>
      </pc:sldChg>
      <pc:sldChg chg="addSp modSp mod ord modShow">
        <pc:chgData name="Binder Daniel" userId="d1506628-cb80-4d2a-b514-2dd4f90ddb85" providerId="ADAL" clId="{D203260D-1F23-4922-8FF5-373384C75133}" dt="2024-09-19T11:46:58.042" v="2522" actId="6549"/>
        <pc:sldMkLst>
          <pc:docMk/>
          <pc:sldMk cId="0" sldId="279"/>
        </pc:sldMkLst>
        <pc:spChg chg="mod">
          <ac:chgData name="Binder Daniel" userId="d1506628-cb80-4d2a-b514-2dd4f90ddb85" providerId="ADAL" clId="{D203260D-1F23-4922-8FF5-373384C75133}" dt="2024-09-19T11:13:47.863" v="382" actId="1076"/>
          <ac:spMkLst>
            <pc:docMk/>
            <pc:sldMk cId="0" sldId="279"/>
            <ac:spMk id="10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13:47.863" v="382" actId="1076"/>
          <ac:spMkLst>
            <pc:docMk/>
            <pc:sldMk cId="0" sldId="279"/>
            <ac:spMk id="11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31:19.752" v="1207" actId="255"/>
          <ac:spMkLst>
            <pc:docMk/>
            <pc:sldMk cId="0" sldId="279"/>
            <ac:spMk id="1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31:17.168" v="1206" actId="255"/>
          <ac:spMkLst>
            <pc:docMk/>
            <pc:sldMk cId="0" sldId="279"/>
            <ac:spMk id="13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31:22.939" v="1208" actId="403"/>
          <ac:spMkLst>
            <pc:docMk/>
            <pc:sldMk cId="0" sldId="279"/>
            <ac:spMk id="14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13:47.863" v="382" actId="1076"/>
          <ac:spMkLst>
            <pc:docMk/>
            <pc:sldMk cId="0" sldId="279"/>
            <ac:spMk id="15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13:47.863" v="382" actId="1076"/>
          <ac:spMkLst>
            <pc:docMk/>
            <pc:sldMk cId="0" sldId="279"/>
            <ac:spMk id="16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13:47.863" v="382" actId="1076"/>
          <ac:spMkLst>
            <pc:docMk/>
            <pc:sldMk cId="0" sldId="279"/>
            <ac:spMk id="17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13:47.863" v="382" actId="1076"/>
          <ac:spMkLst>
            <pc:docMk/>
            <pc:sldMk cId="0" sldId="279"/>
            <ac:spMk id="18" creationId="{00000000-0000-0000-0000-000000000000}"/>
          </ac:spMkLst>
        </pc:spChg>
        <pc:spChg chg="add mod">
          <ac:chgData name="Binder Daniel" userId="d1506628-cb80-4d2a-b514-2dd4f90ddb85" providerId="ADAL" clId="{D203260D-1F23-4922-8FF5-373384C75133}" dt="2024-09-19T11:46:58.042" v="2522" actId="6549"/>
          <ac:spMkLst>
            <pc:docMk/>
            <pc:sldMk cId="0" sldId="279"/>
            <ac:spMk id="20" creationId="{3D1427ED-2D4B-F122-14FB-03EB5A1205A2}"/>
          </ac:spMkLst>
        </pc:spChg>
        <pc:grpChg chg="mod">
          <ac:chgData name="Binder Daniel" userId="d1506628-cb80-4d2a-b514-2dd4f90ddb85" providerId="ADAL" clId="{D203260D-1F23-4922-8FF5-373384C75133}" dt="2024-09-19T11:13:47.863" v="382" actId="1076"/>
          <ac:grpSpMkLst>
            <pc:docMk/>
            <pc:sldMk cId="0" sldId="279"/>
            <ac:grpSpMk id="2" creationId="{00000000-0000-0000-0000-000000000000}"/>
          </ac:grpSpMkLst>
        </pc:grpChg>
        <pc:grpChg chg="mod">
          <ac:chgData name="Binder Daniel" userId="d1506628-cb80-4d2a-b514-2dd4f90ddb85" providerId="ADAL" clId="{D203260D-1F23-4922-8FF5-373384C75133}" dt="2024-09-19T11:13:47.863" v="382" actId="1076"/>
          <ac:grpSpMkLst>
            <pc:docMk/>
            <pc:sldMk cId="0" sldId="279"/>
            <ac:grpSpMk id="5" creationId="{00000000-0000-0000-0000-000000000000}"/>
          </ac:grpSpMkLst>
        </pc:grpChg>
        <pc:grpChg chg="mod">
          <ac:chgData name="Binder Daniel" userId="d1506628-cb80-4d2a-b514-2dd4f90ddb85" providerId="ADAL" clId="{D203260D-1F23-4922-8FF5-373384C75133}" dt="2024-09-19T11:13:47.863" v="382" actId="1076"/>
          <ac:grpSpMkLst>
            <pc:docMk/>
            <pc:sldMk cId="0" sldId="279"/>
            <ac:grpSpMk id="8" creationId="{00000000-0000-0000-0000-000000000000}"/>
          </ac:grpSpMkLst>
        </pc:grpChg>
      </pc:sldChg>
      <pc:sldChg chg="modSp mod modShow">
        <pc:chgData name="Binder Daniel" userId="d1506628-cb80-4d2a-b514-2dd4f90ddb85" providerId="ADAL" clId="{D203260D-1F23-4922-8FF5-373384C75133}" dt="2024-09-19T11:12:54.176" v="344" actId="729"/>
        <pc:sldMkLst>
          <pc:docMk/>
          <pc:sldMk cId="0" sldId="280"/>
        </pc:sldMkLst>
        <pc:spChg chg="mod">
          <ac:chgData name="Binder Daniel" userId="d1506628-cb80-4d2a-b514-2dd4f90ddb85" providerId="ADAL" clId="{D203260D-1F23-4922-8FF5-373384C75133}" dt="2024-09-19T11:11:19.595" v="293" actId="20577"/>
          <ac:spMkLst>
            <pc:docMk/>
            <pc:sldMk cId="0" sldId="280"/>
            <ac:spMk id="6" creationId="{00000000-0000-0000-0000-000000000000}"/>
          </ac:spMkLst>
        </pc:spChg>
      </pc:sldChg>
      <pc:sldChg chg="modSp mod modShow">
        <pc:chgData name="Binder Daniel" userId="d1506628-cb80-4d2a-b514-2dd4f90ddb85" providerId="ADAL" clId="{D203260D-1F23-4922-8FF5-373384C75133}" dt="2024-09-19T11:12:54.176" v="344" actId="729"/>
        <pc:sldMkLst>
          <pc:docMk/>
          <pc:sldMk cId="0" sldId="281"/>
        </pc:sldMkLst>
        <pc:spChg chg="mod">
          <ac:chgData name="Binder Daniel" userId="d1506628-cb80-4d2a-b514-2dd4f90ddb85" providerId="ADAL" clId="{D203260D-1F23-4922-8FF5-373384C75133}" dt="2024-09-19T11:11:27.096" v="294" actId="14100"/>
          <ac:spMkLst>
            <pc:docMk/>
            <pc:sldMk cId="0" sldId="281"/>
            <ac:spMk id="16" creationId="{00000000-0000-0000-0000-000000000000}"/>
          </ac:spMkLst>
        </pc:spChg>
      </pc:sldChg>
      <pc:sldChg chg="mod modShow">
        <pc:chgData name="Binder Daniel" userId="d1506628-cb80-4d2a-b514-2dd4f90ddb85" providerId="ADAL" clId="{D203260D-1F23-4922-8FF5-373384C75133}" dt="2024-09-19T11:12:54.176" v="344" actId="729"/>
        <pc:sldMkLst>
          <pc:docMk/>
          <pc:sldMk cId="0" sldId="282"/>
        </pc:sldMkLst>
      </pc:sldChg>
      <pc:sldChg chg="mod modShow">
        <pc:chgData name="Binder Daniel" userId="d1506628-cb80-4d2a-b514-2dd4f90ddb85" providerId="ADAL" clId="{D203260D-1F23-4922-8FF5-373384C75133}" dt="2024-09-19T11:12:54.176" v="344" actId="729"/>
        <pc:sldMkLst>
          <pc:docMk/>
          <pc:sldMk cId="0" sldId="283"/>
        </pc:sldMkLst>
      </pc:sldChg>
      <pc:sldChg chg="mod modShow">
        <pc:chgData name="Binder Daniel" userId="d1506628-cb80-4d2a-b514-2dd4f90ddb85" providerId="ADAL" clId="{D203260D-1F23-4922-8FF5-373384C75133}" dt="2024-09-19T11:12:54.176" v="344" actId="729"/>
        <pc:sldMkLst>
          <pc:docMk/>
          <pc:sldMk cId="0" sldId="284"/>
        </pc:sldMkLst>
      </pc:sldChg>
      <pc:sldChg chg="mod modShow">
        <pc:chgData name="Binder Daniel" userId="d1506628-cb80-4d2a-b514-2dd4f90ddb85" providerId="ADAL" clId="{D203260D-1F23-4922-8FF5-373384C75133}" dt="2024-09-19T11:12:54.176" v="344" actId="729"/>
        <pc:sldMkLst>
          <pc:docMk/>
          <pc:sldMk cId="0" sldId="285"/>
        </pc:sldMkLst>
      </pc:sldChg>
      <pc:sldChg chg="mod modShow">
        <pc:chgData name="Binder Daniel" userId="d1506628-cb80-4d2a-b514-2dd4f90ddb85" providerId="ADAL" clId="{D203260D-1F23-4922-8FF5-373384C75133}" dt="2024-09-19T11:12:54.176" v="344" actId="729"/>
        <pc:sldMkLst>
          <pc:docMk/>
          <pc:sldMk cId="0" sldId="286"/>
        </pc:sldMkLst>
      </pc:sldChg>
      <pc:sldChg chg="modSp mod modShow">
        <pc:chgData name="Binder Daniel" userId="d1506628-cb80-4d2a-b514-2dd4f90ddb85" providerId="ADAL" clId="{D203260D-1F23-4922-8FF5-373384C75133}" dt="2024-09-19T11:30:46.421" v="1201" actId="1076"/>
        <pc:sldMkLst>
          <pc:docMk/>
          <pc:sldMk cId="0" sldId="287"/>
        </pc:sldMkLst>
        <pc:spChg chg="mod">
          <ac:chgData name="Binder Daniel" userId="d1506628-cb80-4d2a-b514-2dd4f90ddb85" providerId="ADAL" clId="{D203260D-1F23-4922-8FF5-373384C75133}" dt="2024-09-19T11:25:38.116" v="753" actId="14100"/>
          <ac:spMkLst>
            <pc:docMk/>
            <pc:sldMk cId="0" sldId="287"/>
            <ac:spMk id="15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29:43.327" v="1073" actId="20577"/>
          <ac:spMkLst>
            <pc:docMk/>
            <pc:sldMk cId="0" sldId="287"/>
            <ac:spMk id="16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29:04.680" v="976" actId="1076"/>
          <ac:spMkLst>
            <pc:docMk/>
            <pc:sldMk cId="0" sldId="287"/>
            <ac:spMk id="17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27:31.465" v="822" actId="6549"/>
          <ac:spMkLst>
            <pc:docMk/>
            <pc:sldMk cId="0" sldId="287"/>
            <ac:spMk id="18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29:07.363" v="977" actId="1076"/>
          <ac:spMkLst>
            <pc:docMk/>
            <pc:sldMk cId="0" sldId="287"/>
            <ac:spMk id="19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30:13.823" v="1182" actId="20577"/>
          <ac:spMkLst>
            <pc:docMk/>
            <pc:sldMk cId="0" sldId="287"/>
            <ac:spMk id="31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30:32.177" v="1186" actId="1076"/>
          <ac:spMkLst>
            <pc:docMk/>
            <pc:sldMk cId="0" sldId="287"/>
            <ac:spMk id="3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30:46.421" v="1201" actId="1076"/>
          <ac:spMkLst>
            <pc:docMk/>
            <pc:sldMk cId="0" sldId="287"/>
            <ac:spMk id="33" creationId="{00000000-0000-0000-0000-000000000000}"/>
          </ac:spMkLst>
        </pc:spChg>
      </pc:sldChg>
      <pc:sldChg chg="modSp mod">
        <pc:chgData name="Binder Daniel" userId="d1506628-cb80-4d2a-b514-2dd4f90ddb85" providerId="ADAL" clId="{D203260D-1F23-4922-8FF5-373384C75133}" dt="2024-09-19T11:31:41.934" v="1254" actId="20577"/>
        <pc:sldMkLst>
          <pc:docMk/>
          <pc:sldMk cId="0" sldId="288"/>
        </pc:sldMkLst>
        <pc:spChg chg="mod">
          <ac:chgData name="Binder Daniel" userId="d1506628-cb80-4d2a-b514-2dd4f90ddb85" providerId="ADAL" clId="{D203260D-1F23-4922-8FF5-373384C75133}" dt="2024-09-19T11:31:41.934" v="1254" actId="20577"/>
          <ac:spMkLst>
            <pc:docMk/>
            <pc:sldMk cId="0" sldId="288"/>
            <ac:spMk id="6" creationId="{00000000-0000-0000-0000-000000000000}"/>
          </ac:spMkLst>
        </pc:spChg>
      </pc:sldChg>
      <pc:sldChg chg="addSp delSp modSp mod">
        <pc:chgData name="Binder Daniel" userId="d1506628-cb80-4d2a-b514-2dd4f90ddb85" providerId="ADAL" clId="{D203260D-1F23-4922-8FF5-373384C75133}" dt="2024-09-19T11:43:02.033" v="2406" actId="108"/>
        <pc:sldMkLst>
          <pc:docMk/>
          <pc:sldMk cId="0" sldId="289"/>
        </pc:sldMkLst>
        <pc:spChg chg="mod">
          <ac:chgData name="Binder Daniel" userId="d1506628-cb80-4d2a-b514-2dd4f90ddb85" providerId="ADAL" clId="{D203260D-1F23-4922-8FF5-373384C75133}" dt="2024-09-19T11:43:02.033" v="2406" actId="108"/>
          <ac:spMkLst>
            <pc:docMk/>
            <pc:sldMk cId="0" sldId="289"/>
            <ac:spMk id="2" creationId="{00000000-0000-0000-0000-000000000000}"/>
          </ac:spMkLst>
        </pc:spChg>
        <pc:spChg chg="mod">
          <ac:chgData name="Binder Daniel" userId="d1506628-cb80-4d2a-b514-2dd4f90ddb85" providerId="ADAL" clId="{D203260D-1F23-4922-8FF5-373384C75133}" dt="2024-09-19T11:40:43.030" v="2386" actId="1076"/>
          <ac:spMkLst>
            <pc:docMk/>
            <pc:sldMk cId="0" sldId="289"/>
            <ac:spMk id="3" creationId="{00000000-0000-0000-0000-000000000000}"/>
          </ac:spMkLst>
        </pc:spChg>
        <pc:spChg chg="add del mod">
          <ac:chgData name="Binder Daniel" userId="d1506628-cb80-4d2a-b514-2dd4f90ddb85" providerId="ADAL" clId="{D203260D-1F23-4922-8FF5-373384C75133}" dt="2024-09-19T11:39:08.547" v="2326" actId="21"/>
          <ac:spMkLst>
            <pc:docMk/>
            <pc:sldMk cId="0" sldId="289"/>
            <ac:spMk id="6" creationId="{A9A5FDAF-009B-3AD8-C324-807CABCA52BE}"/>
          </ac:spMkLst>
        </pc:spChg>
      </pc:sldChg>
      <pc:sldChg chg="addSp delSp modSp del mod">
        <pc:chgData name="Binder Daniel" userId="d1506628-cb80-4d2a-b514-2dd4f90ddb85" providerId="ADAL" clId="{D203260D-1F23-4922-8FF5-373384C75133}" dt="2024-09-19T11:49:59.692" v="2896" actId="47"/>
        <pc:sldMkLst>
          <pc:docMk/>
          <pc:sldMk cId="0" sldId="290"/>
        </pc:sldMkLst>
        <pc:spChg chg="del">
          <ac:chgData name="Binder Daniel" userId="d1506628-cb80-4d2a-b514-2dd4f90ddb85" providerId="ADAL" clId="{D203260D-1F23-4922-8FF5-373384C75133}" dt="2024-09-19T11:39:14.148" v="2327" actId="478"/>
          <ac:spMkLst>
            <pc:docMk/>
            <pc:sldMk cId="0" sldId="290"/>
            <ac:spMk id="2" creationId="{00000000-0000-0000-0000-000000000000}"/>
          </ac:spMkLst>
        </pc:spChg>
        <pc:spChg chg="del">
          <ac:chgData name="Binder Daniel" userId="d1506628-cb80-4d2a-b514-2dd4f90ddb85" providerId="ADAL" clId="{D203260D-1F23-4922-8FF5-373384C75133}" dt="2024-09-19T11:39:14.148" v="2327" actId="478"/>
          <ac:spMkLst>
            <pc:docMk/>
            <pc:sldMk cId="0" sldId="290"/>
            <ac:spMk id="4" creationId="{00000000-0000-0000-0000-000000000000}"/>
          </ac:spMkLst>
        </pc:spChg>
        <pc:spChg chg="add mod">
          <ac:chgData name="Binder Daniel" userId="d1506628-cb80-4d2a-b514-2dd4f90ddb85" providerId="ADAL" clId="{D203260D-1F23-4922-8FF5-373384C75133}" dt="2024-09-19T11:39:23.975" v="2331" actId="21"/>
          <ac:spMkLst>
            <pc:docMk/>
            <pc:sldMk cId="0" sldId="290"/>
            <ac:spMk id="6" creationId="{A9A5FDAF-009B-3AD8-C324-807CABCA52BE}"/>
          </ac:spMkLst>
        </pc:spChg>
        <pc:spChg chg="add del">
          <ac:chgData name="Binder Daniel" userId="d1506628-cb80-4d2a-b514-2dd4f90ddb85" providerId="ADAL" clId="{D203260D-1F23-4922-8FF5-373384C75133}" dt="2024-09-19T11:39:29.044" v="2335" actId="478"/>
          <ac:spMkLst>
            <pc:docMk/>
            <pc:sldMk cId="0" sldId="290"/>
            <ac:spMk id="7" creationId="{C39D9BA4-C340-AAC9-F976-99176F45C2DA}"/>
          </ac:spMkLst>
        </pc:spChg>
        <pc:spChg chg="add mod">
          <ac:chgData name="Binder Daniel" userId="d1506628-cb80-4d2a-b514-2dd4f90ddb85" providerId="ADAL" clId="{D203260D-1F23-4922-8FF5-373384C75133}" dt="2024-09-19T11:39:42.302" v="2349" actId="1076"/>
          <ac:spMkLst>
            <pc:docMk/>
            <pc:sldMk cId="0" sldId="290"/>
            <ac:spMk id="9" creationId="{4E541DF3-04B6-A9A5-E5F0-A05A67CFB33F}"/>
          </ac:spMkLst>
        </pc:spChg>
      </pc:sldChg>
      <pc:sldChg chg="modSp mod">
        <pc:chgData name="Binder Daniel" userId="d1506628-cb80-4d2a-b514-2dd4f90ddb85" providerId="ADAL" clId="{D203260D-1F23-4922-8FF5-373384C75133}" dt="2024-09-19T11:43:42.682" v="2431" actId="20577"/>
        <pc:sldMkLst>
          <pc:docMk/>
          <pc:sldMk cId="0" sldId="291"/>
        </pc:sldMkLst>
        <pc:spChg chg="mod">
          <ac:chgData name="Binder Daniel" userId="d1506628-cb80-4d2a-b514-2dd4f90ddb85" providerId="ADAL" clId="{D203260D-1F23-4922-8FF5-373384C75133}" dt="2024-09-19T11:43:42.682" v="2431" actId="20577"/>
          <ac:spMkLst>
            <pc:docMk/>
            <pc:sldMk cId="0" sldId="291"/>
            <ac:spMk id="8" creationId="{00000000-0000-0000-0000-000000000000}"/>
          </ac:spMkLst>
        </pc:spChg>
      </pc:sldChg>
      <pc:sldChg chg="addSp delSp modSp add mod">
        <pc:chgData name="Binder Daniel" userId="d1506628-cb80-4d2a-b514-2dd4f90ddb85" providerId="ADAL" clId="{D203260D-1F23-4922-8FF5-373384C75133}" dt="2024-09-19T11:49:42.089" v="2895" actId="20577"/>
        <pc:sldMkLst>
          <pc:docMk/>
          <pc:sldMk cId="1221437018" sldId="292"/>
        </pc:sldMkLst>
        <pc:spChg chg="del">
          <ac:chgData name="Binder Daniel" userId="d1506628-cb80-4d2a-b514-2dd4f90ddb85" providerId="ADAL" clId="{D203260D-1F23-4922-8FF5-373384C75133}" dt="2024-09-19T11:39:54.924" v="2351" actId="478"/>
          <ac:spMkLst>
            <pc:docMk/>
            <pc:sldMk cId="1221437018" sldId="292"/>
            <ac:spMk id="6" creationId="{00000000-0000-0000-0000-000000000000}"/>
          </ac:spMkLst>
        </pc:spChg>
        <pc:spChg chg="add mod">
          <ac:chgData name="Binder Daniel" userId="d1506628-cb80-4d2a-b514-2dd4f90ddb85" providerId="ADAL" clId="{D203260D-1F23-4922-8FF5-373384C75133}" dt="2024-09-19T11:49:42.089" v="2895" actId="20577"/>
          <ac:spMkLst>
            <pc:docMk/>
            <pc:sldMk cId="1221437018" sldId="292"/>
            <ac:spMk id="7" creationId="{233C092D-9EFB-10A8-EE8D-4282D673A457}"/>
          </ac:spMkLst>
        </pc:spChg>
      </pc:sldChg>
    </pc:docChg>
  </pc:docChgLst>
  <pc:docChgLst>
    <pc:chgData name="Binder Daniel" userId="d1506628-cb80-4d2a-b514-2dd4f90ddb85" providerId="ADAL" clId="{6A873569-85BD-43D7-AE52-DD967E9DF606}"/>
    <pc:docChg chg="undo custSel delSld modSld">
      <pc:chgData name="Binder Daniel" userId="d1506628-cb80-4d2a-b514-2dd4f90ddb85" providerId="ADAL" clId="{6A873569-85BD-43D7-AE52-DD967E9DF606}" dt="2024-09-24T14:56:12.360" v="302" actId="1036"/>
      <pc:docMkLst>
        <pc:docMk/>
      </pc:docMkLst>
      <pc:sldChg chg="addSp delSp modSp mod modAnim">
        <pc:chgData name="Binder Daniel" userId="d1506628-cb80-4d2a-b514-2dd4f90ddb85" providerId="ADAL" clId="{6A873569-85BD-43D7-AE52-DD967E9DF606}" dt="2024-09-24T14:52:56.983" v="273"/>
        <pc:sldMkLst>
          <pc:docMk/>
          <pc:sldMk cId="0" sldId="256"/>
        </pc:sldMkLst>
        <pc:spChg chg="mod">
          <ac:chgData name="Binder Daniel" userId="d1506628-cb80-4d2a-b514-2dd4f90ddb85" providerId="ADAL" clId="{6A873569-85BD-43D7-AE52-DD967E9DF606}" dt="2024-09-24T14:45:16.934" v="191" actId="1036"/>
          <ac:spMkLst>
            <pc:docMk/>
            <pc:sldMk cId="0" sldId="256"/>
            <ac:spMk id="7" creationId="{00000000-0000-0000-0000-000000000000}"/>
          </ac:spMkLst>
        </pc:spChg>
        <pc:spChg chg="mod">
          <ac:chgData name="Binder Daniel" userId="d1506628-cb80-4d2a-b514-2dd4f90ddb85" providerId="ADAL" clId="{6A873569-85BD-43D7-AE52-DD967E9DF606}" dt="2024-09-24T14:45:16.934" v="191" actId="1036"/>
          <ac:spMkLst>
            <pc:docMk/>
            <pc:sldMk cId="0" sldId="256"/>
            <ac:spMk id="8" creationId="{00000000-0000-0000-0000-000000000000}"/>
          </ac:spMkLst>
        </pc:spChg>
        <pc:spChg chg="mod">
          <ac:chgData name="Binder Daniel" userId="d1506628-cb80-4d2a-b514-2dd4f90ddb85" providerId="ADAL" clId="{6A873569-85BD-43D7-AE52-DD967E9DF606}" dt="2024-09-24T14:45:16.934" v="191" actId="1036"/>
          <ac:spMkLst>
            <pc:docMk/>
            <pc:sldMk cId="0" sldId="256"/>
            <ac:spMk id="9" creationId="{00000000-0000-0000-0000-000000000000}"/>
          </ac:spMkLst>
        </pc:spChg>
        <pc:spChg chg="mod">
          <ac:chgData name="Binder Daniel" userId="d1506628-cb80-4d2a-b514-2dd4f90ddb85" providerId="ADAL" clId="{6A873569-85BD-43D7-AE52-DD967E9DF606}" dt="2024-09-24T14:45:16.934" v="191" actId="1036"/>
          <ac:spMkLst>
            <pc:docMk/>
            <pc:sldMk cId="0" sldId="256"/>
            <ac:spMk id="10" creationId="{00000000-0000-0000-0000-000000000000}"/>
          </ac:spMkLst>
        </pc:spChg>
        <pc:spChg chg="add del mod">
          <ac:chgData name="Binder Daniel" userId="d1506628-cb80-4d2a-b514-2dd4f90ddb85" providerId="ADAL" clId="{6A873569-85BD-43D7-AE52-DD967E9DF606}" dt="2024-09-24T14:46:12.861" v="203" actId="478"/>
          <ac:spMkLst>
            <pc:docMk/>
            <pc:sldMk cId="0" sldId="256"/>
            <ac:spMk id="13" creationId="{F279364A-3A1B-DD20-F5CE-D4AE2EE23B0D}"/>
          </ac:spMkLst>
        </pc:spChg>
        <pc:grpChg chg="mod">
          <ac:chgData name="Binder Daniel" userId="d1506628-cb80-4d2a-b514-2dd4f90ddb85" providerId="ADAL" clId="{6A873569-85BD-43D7-AE52-DD967E9DF606}" dt="2024-09-24T14:44:34.934" v="151" actId="14100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Binder Daniel" userId="d1506628-cb80-4d2a-b514-2dd4f90ddb85" providerId="ADAL" clId="{6A873569-85BD-43D7-AE52-DD967E9DF606}" dt="2024-09-24T14:51:27.475" v="252" actId="165"/>
          <ac:grpSpMkLst>
            <pc:docMk/>
            <pc:sldMk cId="0" sldId="256"/>
            <ac:grpSpMk id="5" creationId="{00000000-0000-0000-0000-000000000000}"/>
          </ac:grpSpMkLst>
        </pc:grpChg>
        <pc:picChg chg="mod topLvl">
          <ac:chgData name="Binder Daniel" userId="d1506628-cb80-4d2a-b514-2dd4f90ddb85" providerId="ADAL" clId="{6A873569-85BD-43D7-AE52-DD967E9DF606}" dt="2024-09-24T14:51:31.438" v="254" actId="1076"/>
          <ac:picMkLst>
            <pc:docMk/>
            <pc:sldMk cId="0" sldId="256"/>
            <ac:picMk id="6" creationId="{00000000-0000-0000-0000-000000000000}"/>
          </ac:picMkLst>
        </pc:picChg>
        <pc:picChg chg="add mod modCrop">
          <ac:chgData name="Binder Daniel" userId="d1506628-cb80-4d2a-b514-2dd4f90ddb85" providerId="ADAL" clId="{6A873569-85BD-43D7-AE52-DD967E9DF606}" dt="2024-09-24T14:45:39.968" v="193" actId="14100"/>
          <ac:picMkLst>
            <pc:docMk/>
            <pc:sldMk cId="0" sldId="256"/>
            <ac:picMk id="12" creationId="{EC465206-76FD-149C-724A-BB2FCEF41E63}"/>
          </ac:picMkLst>
        </pc:picChg>
      </pc:sldChg>
      <pc:sldChg chg="delSp modSp mod">
        <pc:chgData name="Binder Daniel" userId="d1506628-cb80-4d2a-b514-2dd4f90ddb85" providerId="ADAL" clId="{6A873569-85BD-43D7-AE52-DD967E9DF606}" dt="2024-09-24T14:55:48.580" v="293" actId="113"/>
        <pc:sldMkLst>
          <pc:docMk/>
          <pc:sldMk cId="0" sldId="258"/>
        </pc:sldMkLst>
        <pc:spChg chg="mod">
          <ac:chgData name="Binder Daniel" userId="d1506628-cb80-4d2a-b514-2dd4f90ddb85" providerId="ADAL" clId="{6A873569-85BD-43D7-AE52-DD967E9DF606}" dt="2024-09-24T14:55:06.675" v="288" actId="1076"/>
          <ac:spMkLst>
            <pc:docMk/>
            <pc:sldMk cId="0" sldId="258"/>
            <ac:spMk id="3" creationId="{00000000-0000-0000-0000-000000000000}"/>
          </ac:spMkLst>
        </pc:spChg>
        <pc:spChg chg="del">
          <ac:chgData name="Binder Daniel" userId="d1506628-cb80-4d2a-b514-2dd4f90ddb85" providerId="ADAL" clId="{6A873569-85BD-43D7-AE52-DD967E9DF606}" dt="2024-09-24T12:49:13.462" v="8" actId="478"/>
          <ac:spMkLst>
            <pc:docMk/>
            <pc:sldMk cId="0" sldId="258"/>
            <ac:spMk id="4" creationId="{00000000-0000-0000-0000-000000000000}"/>
          </ac:spMkLst>
        </pc:spChg>
        <pc:graphicFrameChg chg="mod modGraphic">
          <ac:chgData name="Binder Daniel" userId="d1506628-cb80-4d2a-b514-2dd4f90ddb85" providerId="ADAL" clId="{6A873569-85BD-43D7-AE52-DD967E9DF606}" dt="2024-09-24T14:55:48.580" v="293" actId="113"/>
          <ac:graphicFrameMkLst>
            <pc:docMk/>
            <pc:sldMk cId="0" sldId="258"/>
            <ac:graphicFrameMk id="2" creationId="{00000000-0000-0000-0000-000000000000}"/>
          </ac:graphicFrameMkLst>
        </pc:graphicFrameChg>
      </pc:sldChg>
      <pc:sldChg chg="delSp mod">
        <pc:chgData name="Binder Daniel" userId="d1506628-cb80-4d2a-b514-2dd4f90ddb85" providerId="ADAL" clId="{6A873569-85BD-43D7-AE52-DD967E9DF606}" dt="2024-09-24T12:49:19.090" v="9" actId="478"/>
        <pc:sldMkLst>
          <pc:docMk/>
          <pc:sldMk cId="0" sldId="259"/>
        </pc:sldMkLst>
        <pc:spChg chg="del">
          <ac:chgData name="Binder Daniel" userId="d1506628-cb80-4d2a-b514-2dd4f90ddb85" providerId="ADAL" clId="{6A873569-85BD-43D7-AE52-DD967E9DF606}" dt="2024-09-24T12:49:19.090" v="9" actId="478"/>
          <ac:spMkLst>
            <pc:docMk/>
            <pc:sldMk cId="0" sldId="259"/>
            <ac:spMk id="5" creationId="{00000000-0000-0000-0000-000000000000}"/>
          </ac:spMkLst>
        </pc:spChg>
      </pc:sldChg>
      <pc:sldChg chg="addSp modSp mod">
        <pc:chgData name="Binder Daniel" userId="d1506628-cb80-4d2a-b514-2dd4f90ddb85" providerId="ADAL" clId="{6A873569-85BD-43D7-AE52-DD967E9DF606}" dt="2024-09-24T14:47:50.440" v="214" actId="164"/>
        <pc:sldMkLst>
          <pc:docMk/>
          <pc:sldMk cId="0" sldId="260"/>
        </pc:sldMkLst>
        <pc:spChg chg="add mod ord">
          <ac:chgData name="Binder Daniel" userId="d1506628-cb80-4d2a-b514-2dd4f90ddb85" providerId="ADAL" clId="{6A873569-85BD-43D7-AE52-DD967E9DF606}" dt="2024-09-24T14:47:50.440" v="214" actId="164"/>
          <ac:spMkLst>
            <pc:docMk/>
            <pc:sldMk cId="0" sldId="260"/>
            <ac:spMk id="8" creationId="{A32CC40E-B50D-2F1A-5DED-8D55EC07D618}"/>
          </ac:spMkLst>
        </pc:spChg>
        <pc:grpChg chg="add mod">
          <ac:chgData name="Binder Daniel" userId="d1506628-cb80-4d2a-b514-2dd4f90ddb85" providerId="ADAL" clId="{6A873569-85BD-43D7-AE52-DD967E9DF606}" dt="2024-09-24T14:47:50.440" v="214" actId="164"/>
          <ac:grpSpMkLst>
            <pc:docMk/>
            <pc:sldMk cId="0" sldId="260"/>
            <ac:grpSpMk id="9" creationId="{99B90F88-51E7-9C34-D241-0D505AF7C1B1}"/>
          </ac:grpSpMkLst>
        </pc:grpChg>
        <pc:picChg chg="add mod">
          <ac:chgData name="Binder Daniel" userId="d1506628-cb80-4d2a-b514-2dd4f90ddb85" providerId="ADAL" clId="{6A873569-85BD-43D7-AE52-DD967E9DF606}" dt="2024-09-24T14:47:50.440" v="214" actId="164"/>
          <ac:picMkLst>
            <pc:docMk/>
            <pc:sldMk cId="0" sldId="260"/>
            <ac:picMk id="7" creationId="{5BB4D85A-FB74-DFD8-C9B6-24E994A3E539}"/>
          </ac:picMkLst>
        </pc:picChg>
      </pc:sldChg>
      <pc:sldChg chg="delSp modSp mod">
        <pc:chgData name="Binder Daniel" userId="d1506628-cb80-4d2a-b514-2dd4f90ddb85" providerId="ADAL" clId="{6A873569-85BD-43D7-AE52-DD967E9DF606}" dt="2024-09-24T14:56:12.360" v="302" actId="1036"/>
        <pc:sldMkLst>
          <pc:docMk/>
          <pc:sldMk cId="0" sldId="261"/>
        </pc:sldMkLst>
        <pc:spChg chg="mod">
          <ac:chgData name="Binder Daniel" userId="d1506628-cb80-4d2a-b514-2dd4f90ddb85" providerId="ADAL" clId="{6A873569-85BD-43D7-AE52-DD967E9DF606}" dt="2024-09-24T14:56:12.360" v="302" actId="1036"/>
          <ac:spMkLst>
            <pc:docMk/>
            <pc:sldMk cId="0" sldId="261"/>
            <ac:spMk id="2" creationId="{00000000-0000-0000-0000-000000000000}"/>
          </ac:spMkLst>
        </pc:spChg>
        <pc:spChg chg="del">
          <ac:chgData name="Binder Daniel" userId="d1506628-cb80-4d2a-b514-2dd4f90ddb85" providerId="ADAL" clId="{6A873569-85BD-43D7-AE52-DD967E9DF606}" dt="2024-09-24T12:49:22.196" v="10" actId="478"/>
          <ac:spMkLst>
            <pc:docMk/>
            <pc:sldMk cId="0" sldId="261"/>
            <ac:spMk id="4" creationId="{00000000-0000-0000-0000-000000000000}"/>
          </ac:spMkLst>
        </pc:spChg>
        <pc:spChg chg="mod">
          <ac:chgData name="Binder Daniel" userId="d1506628-cb80-4d2a-b514-2dd4f90ddb85" providerId="ADAL" clId="{6A873569-85BD-43D7-AE52-DD967E9DF606}" dt="2024-09-24T14:56:12.360" v="302" actId="1036"/>
          <ac:spMkLst>
            <pc:docMk/>
            <pc:sldMk cId="0" sldId="261"/>
            <ac:spMk id="6" creationId="{00000000-0000-0000-0000-000000000000}"/>
          </ac:spMkLst>
        </pc:spChg>
      </pc:sldChg>
      <pc:sldChg chg="delSp mod">
        <pc:chgData name="Binder Daniel" userId="d1506628-cb80-4d2a-b514-2dd4f90ddb85" providerId="ADAL" clId="{6A873569-85BD-43D7-AE52-DD967E9DF606}" dt="2024-09-24T12:49:23.900" v="11" actId="478"/>
        <pc:sldMkLst>
          <pc:docMk/>
          <pc:sldMk cId="0" sldId="262"/>
        </pc:sldMkLst>
        <pc:spChg chg="del">
          <ac:chgData name="Binder Daniel" userId="d1506628-cb80-4d2a-b514-2dd4f90ddb85" providerId="ADAL" clId="{6A873569-85BD-43D7-AE52-DD967E9DF606}" dt="2024-09-24T12:49:23.900" v="11" actId="478"/>
          <ac:spMkLst>
            <pc:docMk/>
            <pc:sldMk cId="0" sldId="262"/>
            <ac:spMk id="4" creationId="{00000000-0000-0000-0000-000000000000}"/>
          </ac:spMkLst>
        </pc:spChg>
      </pc:sldChg>
      <pc:sldChg chg="delSp modSp mod">
        <pc:chgData name="Binder Daniel" userId="d1506628-cb80-4d2a-b514-2dd4f90ddb85" providerId="ADAL" clId="{6A873569-85BD-43D7-AE52-DD967E9DF606}" dt="2024-09-24T12:49:27.212" v="13" actId="478"/>
        <pc:sldMkLst>
          <pc:docMk/>
          <pc:sldMk cId="0" sldId="263"/>
        </pc:sldMkLst>
        <pc:spChg chg="del mod">
          <ac:chgData name="Binder Daniel" userId="d1506628-cb80-4d2a-b514-2dd4f90ddb85" providerId="ADAL" clId="{6A873569-85BD-43D7-AE52-DD967E9DF606}" dt="2024-09-24T12:49:27.212" v="13" actId="478"/>
          <ac:spMkLst>
            <pc:docMk/>
            <pc:sldMk cId="0" sldId="263"/>
            <ac:spMk id="4" creationId="{00000000-0000-0000-0000-000000000000}"/>
          </ac:spMkLst>
        </pc:spChg>
      </pc:sldChg>
      <pc:sldChg chg="delSp modSp mod">
        <pc:chgData name="Binder Daniel" userId="d1506628-cb80-4d2a-b514-2dd4f90ddb85" providerId="ADAL" clId="{6A873569-85BD-43D7-AE52-DD967E9DF606}" dt="2024-09-24T12:49:29.976" v="15" actId="478"/>
        <pc:sldMkLst>
          <pc:docMk/>
          <pc:sldMk cId="0" sldId="264"/>
        </pc:sldMkLst>
        <pc:spChg chg="del mod">
          <ac:chgData name="Binder Daniel" userId="d1506628-cb80-4d2a-b514-2dd4f90ddb85" providerId="ADAL" clId="{6A873569-85BD-43D7-AE52-DD967E9DF606}" dt="2024-09-24T12:49:29.976" v="15" actId="478"/>
          <ac:spMkLst>
            <pc:docMk/>
            <pc:sldMk cId="0" sldId="264"/>
            <ac:spMk id="4" creationId="{00000000-0000-0000-0000-000000000000}"/>
          </ac:spMkLst>
        </pc:spChg>
      </pc:sldChg>
      <pc:sldChg chg="delSp mod">
        <pc:chgData name="Binder Daniel" userId="d1506628-cb80-4d2a-b514-2dd4f90ddb85" providerId="ADAL" clId="{6A873569-85BD-43D7-AE52-DD967E9DF606}" dt="2024-09-24T12:49:31.703" v="16" actId="478"/>
        <pc:sldMkLst>
          <pc:docMk/>
          <pc:sldMk cId="0" sldId="265"/>
        </pc:sldMkLst>
        <pc:spChg chg="del">
          <ac:chgData name="Binder Daniel" userId="d1506628-cb80-4d2a-b514-2dd4f90ddb85" providerId="ADAL" clId="{6A873569-85BD-43D7-AE52-DD967E9DF606}" dt="2024-09-24T12:49:31.703" v="16" actId="478"/>
          <ac:spMkLst>
            <pc:docMk/>
            <pc:sldMk cId="0" sldId="265"/>
            <ac:spMk id="4" creationId="{00000000-0000-0000-0000-000000000000}"/>
          </ac:spMkLst>
        </pc:spChg>
      </pc:sldChg>
      <pc:sldChg chg="addSp modSp">
        <pc:chgData name="Binder Daniel" userId="d1506628-cb80-4d2a-b514-2dd4f90ddb85" providerId="ADAL" clId="{6A873569-85BD-43D7-AE52-DD967E9DF606}" dt="2024-09-24T14:47:55.498" v="215"/>
        <pc:sldMkLst>
          <pc:docMk/>
          <pc:sldMk cId="0" sldId="266"/>
        </pc:sldMkLst>
        <pc:spChg chg="mod">
          <ac:chgData name="Binder Daniel" userId="d1506628-cb80-4d2a-b514-2dd4f90ddb85" providerId="ADAL" clId="{6A873569-85BD-43D7-AE52-DD967E9DF606}" dt="2024-09-24T14:47:55.498" v="215"/>
          <ac:spMkLst>
            <pc:docMk/>
            <pc:sldMk cId="0" sldId="266"/>
            <ac:spMk id="8" creationId="{D85C8815-8AFD-5A85-59AE-F37C954875F3}"/>
          </ac:spMkLst>
        </pc:spChg>
        <pc:grpChg chg="add mod">
          <ac:chgData name="Binder Daniel" userId="d1506628-cb80-4d2a-b514-2dd4f90ddb85" providerId="ADAL" clId="{6A873569-85BD-43D7-AE52-DD967E9DF606}" dt="2024-09-24T14:47:55.498" v="215"/>
          <ac:grpSpMkLst>
            <pc:docMk/>
            <pc:sldMk cId="0" sldId="266"/>
            <ac:grpSpMk id="7" creationId="{689C4051-E1C5-CC20-926F-5F9EE011CA41}"/>
          </ac:grpSpMkLst>
        </pc:grpChg>
        <pc:picChg chg="mod">
          <ac:chgData name="Binder Daniel" userId="d1506628-cb80-4d2a-b514-2dd4f90ddb85" providerId="ADAL" clId="{6A873569-85BD-43D7-AE52-DD967E9DF606}" dt="2024-09-24T14:47:55.498" v="215"/>
          <ac:picMkLst>
            <pc:docMk/>
            <pc:sldMk cId="0" sldId="266"/>
            <ac:picMk id="9" creationId="{977F8C44-3962-433F-9FB0-3642F3C5717C}"/>
          </ac:picMkLst>
        </pc:picChg>
      </pc:sldChg>
      <pc:sldChg chg="delSp mod">
        <pc:chgData name="Binder Daniel" userId="d1506628-cb80-4d2a-b514-2dd4f90ddb85" providerId="ADAL" clId="{6A873569-85BD-43D7-AE52-DD967E9DF606}" dt="2024-09-24T12:49:34.585" v="17" actId="478"/>
        <pc:sldMkLst>
          <pc:docMk/>
          <pc:sldMk cId="0" sldId="267"/>
        </pc:sldMkLst>
        <pc:spChg chg="del">
          <ac:chgData name="Binder Daniel" userId="d1506628-cb80-4d2a-b514-2dd4f90ddb85" providerId="ADAL" clId="{6A873569-85BD-43D7-AE52-DD967E9DF606}" dt="2024-09-24T12:49:34.585" v="17" actId="478"/>
          <ac:spMkLst>
            <pc:docMk/>
            <pc:sldMk cId="0" sldId="267"/>
            <ac:spMk id="4" creationId="{00000000-0000-0000-0000-000000000000}"/>
          </ac:spMkLst>
        </pc:spChg>
      </pc:sldChg>
      <pc:sldChg chg="delSp mod">
        <pc:chgData name="Binder Daniel" userId="d1506628-cb80-4d2a-b514-2dd4f90ddb85" providerId="ADAL" clId="{6A873569-85BD-43D7-AE52-DD967E9DF606}" dt="2024-09-24T12:49:36.796" v="18" actId="478"/>
        <pc:sldMkLst>
          <pc:docMk/>
          <pc:sldMk cId="0" sldId="268"/>
        </pc:sldMkLst>
        <pc:spChg chg="del">
          <ac:chgData name="Binder Daniel" userId="d1506628-cb80-4d2a-b514-2dd4f90ddb85" providerId="ADAL" clId="{6A873569-85BD-43D7-AE52-DD967E9DF606}" dt="2024-09-24T12:49:36.796" v="18" actId="478"/>
          <ac:spMkLst>
            <pc:docMk/>
            <pc:sldMk cId="0" sldId="268"/>
            <ac:spMk id="5" creationId="{00000000-0000-0000-0000-000000000000}"/>
          </ac:spMkLst>
        </pc:spChg>
      </pc:sldChg>
      <pc:sldChg chg="delSp mod">
        <pc:chgData name="Binder Daniel" userId="d1506628-cb80-4d2a-b514-2dd4f90ddb85" providerId="ADAL" clId="{6A873569-85BD-43D7-AE52-DD967E9DF606}" dt="2024-09-24T12:49:39.106" v="19" actId="478"/>
        <pc:sldMkLst>
          <pc:docMk/>
          <pc:sldMk cId="0" sldId="269"/>
        </pc:sldMkLst>
        <pc:spChg chg="del">
          <ac:chgData name="Binder Daniel" userId="d1506628-cb80-4d2a-b514-2dd4f90ddb85" providerId="ADAL" clId="{6A873569-85BD-43D7-AE52-DD967E9DF606}" dt="2024-09-24T12:49:39.106" v="19" actId="478"/>
          <ac:spMkLst>
            <pc:docMk/>
            <pc:sldMk cId="0" sldId="269"/>
            <ac:spMk id="4" creationId="{00000000-0000-0000-0000-000000000000}"/>
          </ac:spMkLst>
        </pc:spChg>
      </pc:sldChg>
      <pc:sldChg chg="delSp mod">
        <pc:chgData name="Binder Daniel" userId="d1506628-cb80-4d2a-b514-2dd4f90ddb85" providerId="ADAL" clId="{6A873569-85BD-43D7-AE52-DD967E9DF606}" dt="2024-09-24T12:49:41.510" v="20" actId="478"/>
        <pc:sldMkLst>
          <pc:docMk/>
          <pc:sldMk cId="0" sldId="270"/>
        </pc:sldMkLst>
        <pc:spChg chg="del">
          <ac:chgData name="Binder Daniel" userId="d1506628-cb80-4d2a-b514-2dd4f90ddb85" providerId="ADAL" clId="{6A873569-85BD-43D7-AE52-DD967E9DF606}" dt="2024-09-24T12:49:41.510" v="20" actId="478"/>
          <ac:spMkLst>
            <pc:docMk/>
            <pc:sldMk cId="0" sldId="270"/>
            <ac:spMk id="5" creationId="{00000000-0000-0000-0000-000000000000}"/>
          </ac:spMkLst>
        </pc:spChg>
      </pc:sldChg>
      <pc:sldChg chg="delSp mod">
        <pc:chgData name="Binder Daniel" userId="d1506628-cb80-4d2a-b514-2dd4f90ddb85" providerId="ADAL" clId="{6A873569-85BD-43D7-AE52-DD967E9DF606}" dt="2024-09-24T12:49:44.242" v="21" actId="478"/>
        <pc:sldMkLst>
          <pc:docMk/>
          <pc:sldMk cId="0" sldId="271"/>
        </pc:sldMkLst>
        <pc:spChg chg="del">
          <ac:chgData name="Binder Daniel" userId="d1506628-cb80-4d2a-b514-2dd4f90ddb85" providerId="ADAL" clId="{6A873569-85BD-43D7-AE52-DD967E9DF606}" dt="2024-09-24T12:49:44.242" v="21" actId="478"/>
          <ac:spMkLst>
            <pc:docMk/>
            <pc:sldMk cId="0" sldId="271"/>
            <ac:spMk id="5" creationId="{00000000-0000-0000-0000-000000000000}"/>
          </ac:spMkLst>
        </pc:spChg>
      </pc:sldChg>
      <pc:sldChg chg="addSp modSp">
        <pc:chgData name="Binder Daniel" userId="d1506628-cb80-4d2a-b514-2dd4f90ddb85" providerId="ADAL" clId="{6A873569-85BD-43D7-AE52-DD967E9DF606}" dt="2024-09-24T14:48:00.504" v="216"/>
        <pc:sldMkLst>
          <pc:docMk/>
          <pc:sldMk cId="0" sldId="272"/>
        </pc:sldMkLst>
        <pc:spChg chg="mod">
          <ac:chgData name="Binder Daniel" userId="d1506628-cb80-4d2a-b514-2dd4f90ddb85" providerId="ADAL" clId="{6A873569-85BD-43D7-AE52-DD967E9DF606}" dt="2024-09-24T14:48:00.504" v="216"/>
          <ac:spMkLst>
            <pc:docMk/>
            <pc:sldMk cId="0" sldId="272"/>
            <ac:spMk id="8" creationId="{9507B7C2-8743-8B9B-D753-5660ACD119AF}"/>
          </ac:spMkLst>
        </pc:spChg>
        <pc:grpChg chg="add mod">
          <ac:chgData name="Binder Daniel" userId="d1506628-cb80-4d2a-b514-2dd4f90ddb85" providerId="ADAL" clId="{6A873569-85BD-43D7-AE52-DD967E9DF606}" dt="2024-09-24T14:48:00.504" v="216"/>
          <ac:grpSpMkLst>
            <pc:docMk/>
            <pc:sldMk cId="0" sldId="272"/>
            <ac:grpSpMk id="7" creationId="{21E68C19-8166-529F-DC1B-D54026CA0CAC}"/>
          </ac:grpSpMkLst>
        </pc:grpChg>
        <pc:picChg chg="mod">
          <ac:chgData name="Binder Daniel" userId="d1506628-cb80-4d2a-b514-2dd4f90ddb85" providerId="ADAL" clId="{6A873569-85BD-43D7-AE52-DD967E9DF606}" dt="2024-09-24T14:48:00.504" v="216"/>
          <ac:picMkLst>
            <pc:docMk/>
            <pc:sldMk cId="0" sldId="272"/>
            <ac:picMk id="9" creationId="{207CC2E9-5CC2-3F50-E00B-75269166773C}"/>
          </ac:picMkLst>
        </pc:picChg>
      </pc:sldChg>
      <pc:sldChg chg="delSp mod">
        <pc:chgData name="Binder Daniel" userId="d1506628-cb80-4d2a-b514-2dd4f90ddb85" providerId="ADAL" clId="{6A873569-85BD-43D7-AE52-DD967E9DF606}" dt="2024-09-24T12:49:46.998" v="22" actId="478"/>
        <pc:sldMkLst>
          <pc:docMk/>
          <pc:sldMk cId="0" sldId="273"/>
        </pc:sldMkLst>
        <pc:spChg chg="del">
          <ac:chgData name="Binder Daniel" userId="d1506628-cb80-4d2a-b514-2dd4f90ddb85" providerId="ADAL" clId="{6A873569-85BD-43D7-AE52-DD967E9DF606}" dt="2024-09-24T12:49:46.998" v="22" actId="478"/>
          <ac:spMkLst>
            <pc:docMk/>
            <pc:sldMk cId="0" sldId="273"/>
            <ac:spMk id="4" creationId="{00000000-0000-0000-0000-000000000000}"/>
          </ac:spMkLst>
        </pc:spChg>
      </pc:sldChg>
      <pc:sldChg chg="delSp mod">
        <pc:chgData name="Binder Daniel" userId="d1506628-cb80-4d2a-b514-2dd4f90ddb85" providerId="ADAL" clId="{6A873569-85BD-43D7-AE52-DD967E9DF606}" dt="2024-09-24T12:49:49.850" v="23" actId="478"/>
        <pc:sldMkLst>
          <pc:docMk/>
          <pc:sldMk cId="0" sldId="274"/>
        </pc:sldMkLst>
        <pc:spChg chg="del">
          <ac:chgData name="Binder Daniel" userId="d1506628-cb80-4d2a-b514-2dd4f90ddb85" providerId="ADAL" clId="{6A873569-85BD-43D7-AE52-DD967E9DF606}" dt="2024-09-24T12:49:49.850" v="23" actId="478"/>
          <ac:spMkLst>
            <pc:docMk/>
            <pc:sldMk cId="0" sldId="274"/>
            <ac:spMk id="4" creationId="{00000000-0000-0000-0000-000000000000}"/>
          </ac:spMkLst>
        </pc:spChg>
      </pc:sldChg>
      <pc:sldChg chg="addSp modSp">
        <pc:chgData name="Binder Daniel" userId="d1506628-cb80-4d2a-b514-2dd4f90ddb85" providerId="ADAL" clId="{6A873569-85BD-43D7-AE52-DD967E9DF606}" dt="2024-09-24T14:48:03.519" v="217"/>
        <pc:sldMkLst>
          <pc:docMk/>
          <pc:sldMk cId="0" sldId="275"/>
        </pc:sldMkLst>
        <pc:spChg chg="mod">
          <ac:chgData name="Binder Daniel" userId="d1506628-cb80-4d2a-b514-2dd4f90ddb85" providerId="ADAL" clId="{6A873569-85BD-43D7-AE52-DD967E9DF606}" dt="2024-09-24T14:48:03.519" v="217"/>
          <ac:spMkLst>
            <pc:docMk/>
            <pc:sldMk cId="0" sldId="275"/>
            <ac:spMk id="8" creationId="{D4489A19-2A86-1024-5E69-74B5CEA42484}"/>
          </ac:spMkLst>
        </pc:spChg>
        <pc:grpChg chg="add mod">
          <ac:chgData name="Binder Daniel" userId="d1506628-cb80-4d2a-b514-2dd4f90ddb85" providerId="ADAL" clId="{6A873569-85BD-43D7-AE52-DD967E9DF606}" dt="2024-09-24T14:48:03.519" v="217"/>
          <ac:grpSpMkLst>
            <pc:docMk/>
            <pc:sldMk cId="0" sldId="275"/>
            <ac:grpSpMk id="7" creationId="{C00262A5-1ABC-4BB2-7CBD-6B8D40EC3D41}"/>
          </ac:grpSpMkLst>
        </pc:grpChg>
        <pc:picChg chg="mod">
          <ac:chgData name="Binder Daniel" userId="d1506628-cb80-4d2a-b514-2dd4f90ddb85" providerId="ADAL" clId="{6A873569-85BD-43D7-AE52-DD967E9DF606}" dt="2024-09-24T14:48:03.519" v="217"/>
          <ac:picMkLst>
            <pc:docMk/>
            <pc:sldMk cId="0" sldId="275"/>
            <ac:picMk id="9" creationId="{9714FC2E-56F1-9523-77DC-C5CFCED7CE85}"/>
          </ac:picMkLst>
        </pc:picChg>
      </pc:sldChg>
      <pc:sldChg chg="delSp mod">
        <pc:chgData name="Binder Daniel" userId="d1506628-cb80-4d2a-b514-2dd4f90ddb85" providerId="ADAL" clId="{6A873569-85BD-43D7-AE52-DD967E9DF606}" dt="2024-09-24T12:49:52.501" v="24" actId="478"/>
        <pc:sldMkLst>
          <pc:docMk/>
          <pc:sldMk cId="0" sldId="276"/>
        </pc:sldMkLst>
        <pc:spChg chg="del">
          <ac:chgData name="Binder Daniel" userId="d1506628-cb80-4d2a-b514-2dd4f90ddb85" providerId="ADAL" clId="{6A873569-85BD-43D7-AE52-DD967E9DF606}" dt="2024-09-24T12:49:52.501" v="24" actId="478"/>
          <ac:spMkLst>
            <pc:docMk/>
            <pc:sldMk cId="0" sldId="276"/>
            <ac:spMk id="7" creationId="{00000000-0000-0000-0000-000000000000}"/>
          </ac:spMkLst>
        </pc:spChg>
      </pc:sldChg>
      <pc:sldChg chg="del">
        <pc:chgData name="Binder Daniel" userId="d1506628-cb80-4d2a-b514-2dd4f90ddb85" providerId="ADAL" clId="{6A873569-85BD-43D7-AE52-DD967E9DF606}" dt="2024-09-20T08:15:29.578" v="1" actId="47"/>
        <pc:sldMkLst>
          <pc:docMk/>
          <pc:sldMk cId="0" sldId="278"/>
        </pc:sldMkLst>
      </pc:sldChg>
      <pc:sldChg chg="del">
        <pc:chgData name="Binder Daniel" userId="d1506628-cb80-4d2a-b514-2dd4f90ddb85" providerId="ADAL" clId="{6A873569-85BD-43D7-AE52-DD967E9DF606}" dt="2024-09-20T08:15:29.578" v="1" actId="47"/>
        <pc:sldMkLst>
          <pc:docMk/>
          <pc:sldMk cId="0" sldId="280"/>
        </pc:sldMkLst>
      </pc:sldChg>
      <pc:sldChg chg="del">
        <pc:chgData name="Binder Daniel" userId="d1506628-cb80-4d2a-b514-2dd4f90ddb85" providerId="ADAL" clId="{6A873569-85BD-43D7-AE52-DD967E9DF606}" dt="2024-09-20T08:15:26.686" v="0" actId="47"/>
        <pc:sldMkLst>
          <pc:docMk/>
          <pc:sldMk cId="0" sldId="281"/>
        </pc:sldMkLst>
      </pc:sldChg>
      <pc:sldChg chg="del">
        <pc:chgData name="Binder Daniel" userId="d1506628-cb80-4d2a-b514-2dd4f90ddb85" providerId="ADAL" clId="{6A873569-85BD-43D7-AE52-DD967E9DF606}" dt="2024-09-20T08:15:26.686" v="0" actId="47"/>
        <pc:sldMkLst>
          <pc:docMk/>
          <pc:sldMk cId="0" sldId="282"/>
        </pc:sldMkLst>
      </pc:sldChg>
      <pc:sldChg chg="del">
        <pc:chgData name="Binder Daniel" userId="d1506628-cb80-4d2a-b514-2dd4f90ddb85" providerId="ADAL" clId="{6A873569-85BD-43D7-AE52-DD967E9DF606}" dt="2024-09-20T08:15:26.686" v="0" actId="47"/>
        <pc:sldMkLst>
          <pc:docMk/>
          <pc:sldMk cId="0" sldId="283"/>
        </pc:sldMkLst>
      </pc:sldChg>
      <pc:sldChg chg="del">
        <pc:chgData name="Binder Daniel" userId="d1506628-cb80-4d2a-b514-2dd4f90ddb85" providerId="ADAL" clId="{6A873569-85BD-43D7-AE52-DD967E9DF606}" dt="2024-09-20T08:15:26.686" v="0" actId="47"/>
        <pc:sldMkLst>
          <pc:docMk/>
          <pc:sldMk cId="0" sldId="284"/>
        </pc:sldMkLst>
      </pc:sldChg>
      <pc:sldChg chg="del">
        <pc:chgData name="Binder Daniel" userId="d1506628-cb80-4d2a-b514-2dd4f90ddb85" providerId="ADAL" clId="{6A873569-85BD-43D7-AE52-DD967E9DF606}" dt="2024-09-20T08:15:26.686" v="0" actId="47"/>
        <pc:sldMkLst>
          <pc:docMk/>
          <pc:sldMk cId="0" sldId="285"/>
        </pc:sldMkLst>
      </pc:sldChg>
      <pc:sldChg chg="del">
        <pc:chgData name="Binder Daniel" userId="d1506628-cb80-4d2a-b514-2dd4f90ddb85" providerId="ADAL" clId="{6A873569-85BD-43D7-AE52-DD967E9DF606}" dt="2024-09-20T08:15:26.686" v="0" actId="47"/>
        <pc:sldMkLst>
          <pc:docMk/>
          <pc:sldMk cId="0" sldId="286"/>
        </pc:sldMkLst>
      </pc:sldChg>
      <pc:sldChg chg="del">
        <pc:chgData name="Binder Daniel" userId="d1506628-cb80-4d2a-b514-2dd4f90ddb85" providerId="ADAL" clId="{6A873569-85BD-43D7-AE52-DD967E9DF606}" dt="2024-09-20T08:15:26.686" v="0" actId="47"/>
        <pc:sldMkLst>
          <pc:docMk/>
          <pc:sldMk cId="0" sldId="287"/>
        </pc:sldMkLst>
      </pc:sldChg>
      <pc:sldChg chg="addSp modSp">
        <pc:chgData name="Binder Daniel" userId="d1506628-cb80-4d2a-b514-2dd4f90ddb85" providerId="ADAL" clId="{6A873569-85BD-43D7-AE52-DD967E9DF606}" dt="2024-09-24T14:48:07.408" v="218"/>
        <pc:sldMkLst>
          <pc:docMk/>
          <pc:sldMk cId="0" sldId="288"/>
        </pc:sldMkLst>
        <pc:spChg chg="mod">
          <ac:chgData name="Binder Daniel" userId="d1506628-cb80-4d2a-b514-2dd4f90ddb85" providerId="ADAL" clId="{6A873569-85BD-43D7-AE52-DD967E9DF606}" dt="2024-09-24T14:48:07.408" v="218"/>
          <ac:spMkLst>
            <pc:docMk/>
            <pc:sldMk cId="0" sldId="288"/>
            <ac:spMk id="8" creationId="{EC246762-0913-6065-B6B4-18E3EC05051E}"/>
          </ac:spMkLst>
        </pc:spChg>
        <pc:grpChg chg="add mod">
          <ac:chgData name="Binder Daniel" userId="d1506628-cb80-4d2a-b514-2dd4f90ddb85" providerId="ADAL" clId="{6A873569-85BD-43D7-AE52-DD967E9DF606}" dt="2024-09-24T14:48:07.408" v="218"/>
          <ac:grpSpMkLst>
            <pc:docMk/>
            <pc:sldMk cId="0" sldId="288"/>
            <ac:grpSpMk id="7" creationId="{A22E80D2-59AC-308D-AA84-85C5BC2D24C8}"/>
          </ac:grpSpMkLst>
        </pc:grpChg>
        <pc:picChg chg="mod">
          <ac:chgData name="Binder Daniel" userId="d1506628-cb80-4d2a-b514-2dd4f90ddb85" providerId="ADAL" clId="{6A873569-85BD-43D7-AE52-DD967E9DF606}" dt="2024-09-24T14:48:07.408" v="218"/>
          <ac:picMkLst>
            <pc:docMk/>
            <pc:sldMk cId="0" sldId="288"/>
            <ac:picMk id="9" creationId="{CE533D00-8DC5-1A8D-F053-9045900722AC}"/>
          </ac:picMkLst>
        </pc:picChg>
      </pc:sldChg>
      <pc:sldChg chg="delSp modSp mod modAnim">
        <pc:chgData name="Binder Daniel" userId="d1506628-cb80-4d2a-b514-2dd4f90ddb85" providerId="ADAL" clId="{6A873569-85BD-43D7-AE52-DD967E9DF606}" dt="2024-09-24T12:55:10.393" v="143"/>
        <pc:sldMkLst>
          <pc:docMk/>
          <pc:sldMk cId="0" sldId="289"/>
        </pc:sldMkLst>
        <pc:spChg chg="mod">
          <ac:chgData name="Binder Daniel" userId="d1506628-cb80-4d2a-b514-2dd4f90ddb85" providerId="ADAL" clId="{6A873569-85BD-43D7-AE52-DD967E9DF606}" dt="2024-09-24T12:50:06.695" v="27" actId="1076"/>
          <ac:spMkLst>
            <pc:docMk/>
            <pc:sldMk cId="0" sldId="289"/>
            <ac:spMk id="2" creationId="{00000000-0000-0000-0000-000000000000}"/>
          </ac:spMkLst>
        </pc:spChg>
        <pc:spChg chg="del">
          <ac:chgData name="Binder Daniel" userId="d1506628-cb80-4d2a-b514-2dd4f90ddb85" providerId="ADAL" clId="{6A873569-85BD-43D7-AE52-DD967E9DF606}" dt="2024-09-24T12:49:57.492" v="25" actId="478"/>
          <ac:spMkLst>
            <pc:docMk/>
            <pc:sldMk cId="0" sldId="289"/>
            <ac:spMk id="4" creationId="{00000000-0000-0000-0000-000000000000}"/>
          </ac:spMkLst>
        </pc:spChg>
      </pc:sldChg>
      <pc:sldChg chg="addSp delSp modSp mod">
        <pc:chgData name="Binder Daniel" userId="d1506628-cb80-4d2a-b514-2dd4f90ddb85" providerId="ADAL" clId="{6A873569-85BD-43D7-AE52-DD967E9DF606}" dt="2024-09-24T14:48:31.664" v="249" actId="1036"/>
        <pc:sldMkLst>
          <pc:docMk/>
          <pc:sldMk cId="0" sldId="291"/>
        </pc:sldMkLst>
        <pc:spChg chg="mod">
          <ac:chgData name="Binder Daniel" userId="d1506628-cb80-4d2a-b514-2dd4f90ddb85" providerId="ADAL" clId="{6A873569-85BD-43D7-AE52-DD967E9DF606}" dt="2024-09-24T14:48:31.664" v="249" actId="1036"/>
          <ac:spMkLst>
            <pc:docMk/>
            <pc:sldMk cId="0" sldId="291"/>
            <ac:spMk id="7" creationId="{00000000-0000-0000-0000-000000000000}"/>
          </ac:spMkLst>
        </pc:spChg>
        <pc:spChg chg="mod">
          <ac:chgData name="Binder Daniel" userId="d1506628-cb80-4d2a-b514-2dd4f90ddb85" providerId="ADAL" clId="{6A873569-85BD-43D7-AE52-DD967E9DF606}" dt="2024-09-24T14:48:31.664" v="249" actId="1036"/>
          <ac:spMkLst>
            <pc:docMk/>
            <pc:sldMk cId="0" sldId="291"/>
            <ac:spMk id="8" creationId="{00000000-0000-0000-0000-000000000000}"/>
          </ac:spMkLst>
        </pc:spChg>
        <pc:spChg chg="mod">
          <ac:chgData name="Binder Daniel" userId="d1506628-cb80-4d2a-b514-2dd4f90ddb85" providerId="ADAL" clId="{6A873569-85BD-43D7-AE52-DD967E9DF606}" dt="2024-09-24T14:48:31.664" v="249" actId="1036"/>
          <ac:spMkLst>
            <pc:docMk/>
            <pc:sldMk cId="0" sldId="291"/>
            <ac:spMk id="9" creationId="{00000000-0000-0000-0000-000000000000}"/>
          </ac:spMkLst>
        </pc:spChg>
        <pc:spChg chg="del mod topLvl">
          <ac:chgData name="Binder Daniel" userId="d1506628-cb80-4d2a-b514-2dd4f90ddb85" providerId="ADAL" clId="{6A873569-85BD-43D7-AE52-DD967E9DF606}" dt="2024-09-24T14:48:24.280" v="221" actId="478"/>
          <ac:spMkLst>
            <pc:docMk/>
            <pc:sldMk cId="0" sldId="291"/>
            <ac:spMk id="11" creationId="{93CBEA88-FEE5-9545-92BE-78D1A7478E12}"/>
          </ac:spMkLst>
        </pc:spChg>
        <pc:grpChg chg="add del mod">
          <ac:chgData name="Binder Daniel" userId="d1506628-cb80-4d2a-b514-2dd4f90ddb85" providerId="ADAL" clId="{6A873569-85BD-43D7-AE52-DD967E9DF606}" dt="2024-09-24T14:48:22.665" v="220" actId="165"/>
          <ac:grpSpMkLst>
            <pc:docMk/>
            <pc:sldMk cId="0" sldId="291"/>
            <ac:grpSpMk id="10" creationId="{8611F955-88A7-AF6C-5CC0-C96372E85E18}"/>
          </ac:grpSpMkLst>
        </pc:grpChg>
        <pc:picChg chg="mod topLvl">
          <ac:chgData name="Binder Daniel" userId="d1506628-cb80-4d2a-b514-2dd4f90ddb85" providerId="ADAL" clId="{6A873569-85BD-43D7-AE52-DD967E9DF606}" dt="2024-09-24T14:48:22.665" v="220" actId="165"/>
          <ac:picMkLst>
            <pc:docMk/>
            <pc:sldMk cId="0" sldId="291"/>
            <ac:picMk id="12" creationId="{36DEACFD-F251-60D8-79F1-1097561D4013}"/>
          </ac:picMkLst>
        </pc:picChg>
      </pc:sldChg>
      <pc:sldChg chg="addSp modSp mod modAnim">
        <pc:chgData name="Binder Daniel" userId="d1506628-cb80-4d2a-b514-2dd4f90ddb85" providerId="ADAL" clId="{6A873569-85BD-43D7-AE52-DD967E9DF606}" dt="2024-09-24T12:54:30.886" v="138"/>
        <pc:sldMkLst>
          <pc:docMk/>
          <pc:sldMk cId="1221437018" sldId="292"/>
        </pc:sldMkLst>
        <pc:spChg chg="mod">
          <ac:chgData name="Binder Daniel" userId="d1506628-cb80-4d2a-b514-2dd4f90ddb85" providerId="ADAL" clId="{6A873569-85BD-43D7-AE52-DD967E9DF606}" dt="2024-09-24T12:54:03.067" v="130" actId="1076"/>
          <ac:spMkLst>
            <pc:docMk/>
            <pc:sldMk cId="1221437018" sldId="292"/>
            <ac:spMk id="7" creationId="{233C092D-9EFB-10A8-EE8D-4282D673A457}"/>
          </ac:spMkLst>
        </pc:spChg>
        <pc:spChg chg="add mod">
          <ac:chgData name="Binder Daniel" userId="d1506628-cb80-4d2a-b514-2dd4f90ddb85" providerId="ADAL" clId="{6A873569-85BD-43D7-AE52-DD967E9DF606}" dt="2024-09-24T12:54:05.251" v="131" actId="1076"/>
          <ac:spMkLst>
            <pc:docMk/>
            <pc:sldMk cId="1221437018" sldId="292"/>
            <ac:spMk id="8" creationId="{98861E95-FE76-EC82-B902-F30323FEAB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6250E-4F76-41C2-83D2-2298B6E58EE0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73F8C60B-41F0-4669-B68D-168329AD2135}">
      <dgm:prSet custT="1"/>
      <dgm:spPr>
        <a:solidFill>
          <a:schemeClr val="accent3"/>
        </a:solidFill>
      </dgm:spPr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Arbeiten</a:t>
          </a:r>
          <a:r>
            <a: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im</a:t>
          </a:r>
          <a:r>
            <a: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Tourismus</a:t>
          </a:r>
          <a:endParaRPr lang="de-AT" sz="28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05DA1F9-6E89-436B-A1DE-C277FCCC9D2F}" type="parTrans" cxnId="{CB290860-EB15-4E9C-9185-733D406F2A85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F9563DE3-D9E1-4AB3-84CF-ACB8B63EBFA4}" type="sibTrans" cxnId="{CB290860-EB15-4E9C-9185-733D406F2A85}">
      <dgm:prSet custT="1"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5E0C1A6-6A94-4FC8-B607-1D9016E0BB1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8C3064"/>
        </a:solidFill>
        <a:ln>
          <a:noFill/>
        </a:ln>
      </dgm:spPr>
      <dgm:t>
        <a:bodyPr/>
        <a:lstStyle/>
        <a:p>
          <a:r>
            <a:rPr lang="en-US" sz="2800" dirty="0" err="1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Erfahrungen</a:t>
          </a:r>
          <a:r>
            <a:rPr lang="en-US" sz="2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  <a:r>
            <a:rPr lang="en-US" sz="2800" dirty="0" err="1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mit</a:t>
          </a:r>
          <a:r>
            <a:rPr lang="en-US" sz="2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der Mitarbeiter-Card</a:t>
          </a:r>
          <a:endParaRPr lang="de-AT" sz="28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B422FCF-A661-48E3-B7C7-A95771E2FDB8}" type="parTrans" cxnId="{8277082B-61BD-4E92-81C6-1A098C87941D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C9003E0-7FE1-458C-BD50-27F338320D7C}" type="sibTrans" cxnId="{8277082B-61BD-4E92-81C6-1A098C87941D}">
      <dgm:prSet custT="1"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06AA652-2681-4823-A456-A91CA52827EC}">
      <dgm:prSet custT="1"/>
      <dgm:spPr>
        <a:solidFill>
          <a:schemeClr val="accent3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Zukunft der </a:t>
          </a:r>
          <a:br>
            <a: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</a:br>
          <a:r>
            <a: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Mitarbeiter-Card</a:t>
          </a:r>
          <a:endParaRPr lang="de-AT" sz="28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1DFD2EF-A64F-4157-8DF0-1C3F37B6BC8E}" type="parTrans" cxnId="{913C2CDB-AB62-4C90-8261-D29699A66ED7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E1F628BA-187F-4BC5-B3AE-B98D23D5F58A}" type="sibTrans" cxnId="{913C2CDB-AB62-4C90-8261-D29699A66ED7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1DC976F-A099-4AFC-8B9B-5845A1A528E1}" type="pres">
      <dgm:prSet presAssocID="{2A56250E-4F76-41C2-83D2-2298B6E58EE0}" presName="outerComposite" presStyleCnt="0">
        <dgm:presLayoutVars>
          <dgm:chMax val="5"/>
          <dgm:dir/>
          <dgm:resizeHandles val="exact"/>
        </dgm:presLayoutVars>
      </dgm:prSet>
      <dgm:spPr/>
    </dgm:pt>
    <dgm:pt modelId="{C5E0C8E6-1F6E-4AF3-B4C1-EAE1E3A8D2EC}" type="pres">
      <dgm:prSet presAssocID="{2A56250E-4F76-41C2-83D2-2298B6E58EE0}" presName="dummyMaxCanvas" presStyleCnt="0">
        <dgm:presLayoutVars/>
      </dgm:prSet>
      <dgm:spPr/>
    </dgm:pt>
    <dgm:pt modelId="{DD17B97E-FD58-4C88-B944-A53694E68BDF}" type="pres">
      <dgm:prSet presAssocID="{2A56250E-4F76-41C2-83D2-2298B6E58EE0}" presName="ThreeNodes_1" presStyleLbl="node1" presStyleIdx="0" presStyleCnt="3" custLinFactNeighborX="-3192" custLinFactNeighborY="682">
        <dgm:presLayoutVars>
          <dgm:bulletEnabled val="1"/>
        </dgm:presLayoutVars>
      </dgm:prSet>
      <dgm:spPr/>
    </dgm:pt>
    <dgm:pt modelId="{8A5D9C4A-5950-4788-8E18-D8472A20757A}" type="pres">
      <dgm:prSet presAssocID="{2A56250E-4F76-41C2-83D2-2298B6E58EE0}" presName="ThreeNodes_2" presStyleLbl="node1" presStyleIdx="1" presStyleCnt="3">
        <dgm:presLayoutVars>
          <dgm:bulletEnabled val="1"/>
        </dgm:presLayoutVars>
      </dgm:prSet>
      <dgm:spPr/>
    </dgm:pt>
    <dgm:pt modelId="{FFB593BC-9611-445F-A246-D5E24E2955A7}" type="pres">
      <dgm:prSet presAssocID="{2A56250E-4F76-41C2-83D2-2298B6E58EE0}" presName="ThreeNodes_3" presStyleLbl="node1" presStyleIdx="2" presStyleCnt="3">
        <dgm:presLayoutVars>
          <dgm:bulletEnabled val="1"/>
        </dgm:presLayoutVars>
      </dgm:prSet>
      <dgm:spPr/>
    </dgm:pt>
    <dgm:pt modelId="{8270D5E0-70D8-48ED-9CDF-E76C54DEF8EF}" type="pres">
      <dgm:prSet presAssocID="{2A56250E-4F76-41C2-83D2-2298B6E58EE0}" presName="ThreeConn_1-2" presStyleLbl="fgAccFollowNode1" presStyleIdx="0" presStyleCnt="2">
        <dgm:presLayoutVars>
          <dgm:bulletEnabled val="1"/>
        </dgm:presLayoutVars>
      </dgm:prSet>
      <dgm:spPr/>
    </dgm:pt>
    <dgm:pt modelId="{0175BF0E-04DC-4FF5-A02B-8F4F6185DE0B}" type="pres">
      <dgm:prSet presAssocID="{2A56250E-4F76-41C2-83D2-2298B6E58EE0}" presName="ThreeConn_2-3" presStyleLbl="fgAccFollowNode1" presStyleIdx="1" presStyleCnt="2">
        <dgm:presLayoutVars>
          <dgm:bulletEnabled val="1"/>
        </dgm:presLayoutVars>
      </dgm:prSet>
      <dgm:spPr/>
    </dgm:pt>
    <dgm:pt modelId="{1159820D-E36F-41C2-BF61-946415E5B626}" type="pres">
      <dgm:prSet presAssocID="{2A56250E-4F76-41C2-83D2-2298B6E58EE0}" presName="ThreeNodes_1_text" presStyleLbl="node1" presStyleIdx="2" presStyleCnt="3">
        <dgm:presLayoutVars>
          <dgm:bulletEnabled val="1"/>
        </dgm:presLayoutVars>
      </dgm:prSet>
      <dgm:spPr/>
    </dgm:pt>
    <dgm:pt modelId="{B7528E34-9146-47C3-B341-3DF86FF9C34F}" type="pres">
      <dgm:prSet presAssocID="{2A56250E-4F76-41C2-83D2-2298B6E58EE0}" presName="ThreeNodes_2_text" presStyleLbl="node1" presStyleIdx="2" presStyleCnt="3">
        <dgm:presLayoutVars>
          <dgm:bulletEnabled val="1"/>
        </dgm:presLayoutVars>
      </dgm:prSet>
      <dgm:spPr/>
    </dgm:pt>
    <dgm:pt modelId="{BD62E447-A99C-46D2-A957-18E7590032D5}" type="pres">
      <dgm:prSet presAssocID="{2A56250E-4F76-41C2-83D2-2298B6E58EE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938E508-0089-45AB-BF26-18D6DEB3B49E}" type="presOf" srcId="{C06AA652-2681-4823-A456-A91CA52827EC}" destId="{FFB593BC-9611-445F-A246-D5E24E2955A7}" srcOrd="0" destOrd="0" presId="urn:microsoft.com/office/officeart/2005/8/layout/vProcess5"/>
    <dgm:cxn modelId="{8277082B-61BD-4E92-81C6-1A098C87941D}" srcId="{2A56250E-4F76-41C2-83D2-2298B6E58EE0}" destId="{E5E0C1A6-6A94-4FC8-B607-1D9016E0BB1A}" srcOrd="1" destOrd="0" parTransId="{7B422FCF-A661-48E3-B7C7-A95771E2FDB8}" sibTransId="{CC9003E0-7FE1-458C-BD50-27F338320D7C}"/>
    <dgm:cxn modelId="{16C16D2F-2D71-460E-BAFE-67228CF492E8}" type="presOf" srcId="{CC9003E0-7FE1-458C-BD50-27F338320D7C}" destId="{0175BF0E-04DC-4FF5-A02B-8F4F6185DE0B}" srcOrd="0" destOrd="0" presId="urn:microsoft.com/office/officeart/2005/8/layout/vProcess5"/>
    <dgm:cxn modelId="{CB290860-EB15-4E9C-9185-733D406F2A85}" srcId="{2A56250E-4F76-41C2-83D2-2298B6E58EE0}" destId="{73F8C60B-41F0-4669-B68D-168329AD2135}" srcOrd="0" destOrd="0" parTransId="{C05DA1F9-6E89-436B-A1DE-C277FCCC9D2F}" sibTransId="{F9563DE3-D9E1-4AB3-84CF-ACB8B63EBFA4}"/>
    <dgm:cxn modelId="{39535177-7FD4-42EF-BAB9-49B2CB700AD9}" type="presOf" srcId="{2A56250E-4F76-41C2-83D2-2298B6E58EE0}" destId="{71DC976F-A099-4AFC-8B9B-5845A1A528E1}" srcOrd="0" destOrd="0" presId="urn:microsoft.com/office/officeart/2005/8/layout/vProcess5"/>
    <dgm:cxn modelId="{4D1D807D-B305-4647-89A7-8C7B43D33D0B}" type="presOf" srcId="{E5E0C1A6-6A94-4FC8-B607-1D9016E0BB1A}" destId="{8A5D9C4A-5950-4788-8E18-D8472A20757A}" srcOrd="0" destOrd="0" presId="urn:microsoft.com/office/officeart/2005/8/layout/vProcess5"/>
    <dgm:cxn modelId="{B68EBB8D-1A8E-46F1-B378-0FB64BEE12AA}" type="presOf" srcId="{73F8C60B-41F0-4669-B68D-168329AD2135}" destId="{1159820D-E36F-41C2-BF61-946415E5B626}" srcOrd="1" destOrd="0" presId="urn:microsoft.com/office/officeart/2005/8/layout/vProcess5"/>
    <dgm:cxn modelId="{240B639D-2D62-4E50-8A24-F3DFDB17F4CF}" type="presOf" srcId="{E5E0C1A6-6A94-4FC8-B607-1D9016E0BB1A}" destId="{B7528E34-9146-47C3-B341-3DF86FF9C34F}" srcOrd="1" destOrd="0" presId="urn:microsoft.com/office/officeart/2005/8/layout/vProcess5"/>
    <dgm:cxn modelId="{500EA09D-8132-457C-B605-43473C8C040F}" type="presOf" srcId="{73F8C60B-41F0-4669-B68D-168329AD2135}" destId="{DD17B97E-FD58-4C88-B944-A53694E68BDF}" srcOrd="0" destOrd="0" presId="urn:microsoft.com/office/officeart/2005/8/layout/vProcess5"/>
    <dgm:cxn modelId="{F31C3AB8-3754-47A2-8EED-EE20BA52C36B}" type="presOf" srcId="{C06AA652-2681-4823-A456-A91CA52827EC}" destId="{BD62E447-A99C-46D2-A957-18E7590032D5}" srcOrd="1" destOrd="0" presId="urn:microsoft.com/office/officeart/2005/8/layout/vProcess5"/>
    <dgm:cxn modelId="{803849BC-7229-400B-ABB7-3EF7AB9B0342}" type="presOf" srcId="{F9563DE3-D9E1-4AB3-84CF-ACB8B63EBFA4}" destId="{8270D5E0-70D8-48ED-9CDF-E76C54DEF8EF}" srcOrd="0" destOrd="0" presId="urn:microsoft.com/office/officeart/2005/8/layout/vProcess5"/>
    <dgm:cxn modelId="{913C2CDB-AB62-4C90-8261-D29699A66ED7}" srcId="{2A56250E-4F76-41C2-83D2-2298B6E58EE0}" destId="{C06AA652-2681-4823-A456-A91CA52827EC}" srcOrd="2" destOrd="0" parTransId="{51DFD2EF-A64F-4157-8DF0-1C3F37B6BC8E}" sibTransId="{E1F628BA-187F-4BC5-B3AE-B98D23D5F58A}"/>
    <dgm:cxn modelId="{FA6FC371-4E55-4769-850F-6A9923B4EAB2}" type="presParOf" srcId="{71DC976F-A099-4AFC-8B9B-5845A1A528E1}" destId="{C5E0C8E6-1F6E-4AF3-B4C1-EAE1E3A8D2EC}" srcOrd="0" destOrd="0" presId="urn:microsoft.com/office/officeart/2005/8/layout/vProcess5"/>
    <dgm:cxn modelId="{62B47982-EB8D-45F3-8642-DD06B795F0C4}" type="presParOf" srcId="{71DC976F-A099-4AFC-8B9B-5845A1A528E1}" destId="{DD17B97E-FD58-4C88-B944-A53694E68BDF}" srcOrd="1" destOrd="0" presId="urn:microsoft.com/office/officeart/2005/8/layout/vProcess5"/>
    <dgm:cxn modelId="{1C508593-18EB-4CF8-BC7B-48EB691963BD}" type="presParOf" srcId="{71DC976F-A099-4AFC-8B9B-5845A1A528E1}" destId="{8A5D9C4A-5950-4788-8E18-D8472A20757A}" srcOrd="2" destOrd="0" presId="urn:microsoft.com/office/officeart/2005/8/layout/vProcess5"/>
    <dgm:cxn modelId="{0394178D-3CB5-45BF-86A7-69E784674CE9}" type="presParOf" srcId="{71DC976F-A099-4AFC-8B9B-5845A1A528E1}" destId="{FFB593BC-9611-445F-A246-D5E24E2955A7}" srcOrd="3" destOrd="0" presId="urn:microsoft.com/office/officeart/2005/8/layout/vProcess5"/>
    <dgm:cxn modelId="{79CED693-CDCF-4871-BCF5-A178302733CD}" type="presParOf" srcId="{71DC976F-A099-4AFC-8B9B-5845A1A528E1}" destId="{8270D5E0-70D8-48ED-9CDF-E76C54DEF8EF}" srcOrd="4" destOrd="0" presId="urn:microsoft.com/office/officeart/2005/8/layout/vProcess5"/>
    <dgm:cxn modelId="{B15C4592-84E7-4E72-A04B-F9145230DA85}" type="presParOf" srcId="{71DC976F-A099-4AFC-8B9B-5845A1A528E1}" destId="{0175BF0E-04DC-4FF5-A02B-8F4F6185DE0B}" srcOrd="5" destOrd="0" presId="urn:microsoft.com/office/officeart/2005/8/layout/vProcess5"/>
    <dgm:cxn modelId="{910F3272-7D47-4F97-B20A-C14FFC36C66E}" type="presParOf" srcId="{71DC976F-A099-4AFC-8B9B-5845A1A528E1}" destId="{1159820D-E36F-41C2-BF61-946415E5B626}" srcOrd="6" destOrd="0" presId="urn:microsoft.com/office/officeart/2005/8/layout/vProcess5"/>
    <dgm:cxn modelId="{6F354050-02F0-4CE0-980C-5F3FCAC526B6}" type="presParOf" srcId="{71DC976F-A099-4AFC-8B9B-5845A1A528E1}" destId="{B7528E34-9146-47C3-B341-3DF86FF9C34F}" srcOrd="7" destOrd="0" presId="urn:microsoft.com/office/officeart/2005/8/layout/vProcess5"/>
    <dgm:cxn modelId="{9C508991-E1C7-40F0-9635-D8ADD8A45292}" type="presParOf" srcId="{71DC976F-A099-4AFC-8B9B-5845A1A528E1}" destId="{BD62E447-A99C-46D2-A957-18E7590032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6250E-4F76-41C2-83D2-2298B6E58EE0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73F8C60B-41F0-4669-B68D-168329AD2135}">
      <dgm:prSet custT="1"/>
      <dgm:spPr>
        <a:solidFill>
          <a:schemeClr val="accent3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Mitarbeiter:innen-Situation</a:t>
          </a:r>
          <a:endParaRPr lang="de-AT" sz="28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C05DA1F9-6E89-436B-A1DE-C277FCCC9D2F}" type="parTrans" cxnId="{CB290860-EB15-4E9C-9185-733D406F2A85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F9563DE3-D9E1-4AB3-84CF-ACB8B63EBFA4}" type="sibTrans" cxnId="{CB290860-EB15-4E9C-9185-733D406F2A85}">
      <dgm:prSet custT="1"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0012A4CF-FD64-43C6-B0BB-1AE315C4986A}">
      <dgm:prSet custT="1"/>
      <dgm:spPr>
        <a:solidFill>
          <a:srgbClr val="9BBB5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Angebote</a:t>
          </a:r>
          <a:r>
            <a:rPr lang="en-US" sz="2800" kern="12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</a:t>
          </a:r>
          <a:r>
            <a:rPr lang="en-US" sz="2800" kern="1200" dirty="0" err="1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durch</a:t>
          </a:r>
          <a:r>
            <a:rPr lang="en-US" sz="2800" kern="12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die Mitarbeiter-Card</a:t>
          </a:r>
        </a:p>
      </dgm:t>
    </dgm:pt>
    <dgm:pt modelId="{23C89039-7D43-40BD-8485-33F16082B606}" type="parTrans" cxnId="{5199C53A-961D-459F-94B2-44AFAEB175A3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47B3ADC6-9B83-47E0-ACBB-E2D1F2621BA1}" type="sibTrans" cxnId="{5199C53A-961D-459F-94B2-44AFAEB175A3}">
      <dgm:prSet custT="1"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58143D4-C041-4D48-B007-B2494666A9F8}">
      <dgm:prSet custT="1"/>
      <dgm:spPr>
        <a:solidFill>
          <a:prstClr val="whit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Zukunftsaussichten</a:t>
          </a:r>
          <a:endParaRPr lang="en-US" sz="2800" kern="1200" dirty="0">
            <a:solidFill>
              <a:srgbClr val="8C3064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  <a:sym typeface="Open Sans 1 Light"/>
          </a:endParaRPr>
        </a:p>
      </dgm:t>
    </dgm:pt>
    <dgm:pt modelId="{DA6D0D47-1A81-4FBA-ACAC-3B3476273366}" type="parTrans" cxnId="{A5D94EFF-0C0B-4F21-8AD1-8B37812652D0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609F89FF-852A-46DF-8360-F314125D5BC2}" type="sibTrans" cxnId="{A5D94EFF-0C0B-4F21-8AD1-8B37812652D0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0978D8CA-02B1-4A4D-89AB-E4B3FC001A35}">
      <dgm:prSet custT="1"/>
      <dgm:spPr>
        <a:solidFill>
          <a:schemeClr val="bg1"/>
        </a:solidFill>
      </dgm:spPr>
      <dgm:t>
        <a:bodyPr/>
        <a:lstStyle/>
        <a:p>
          <a:r>
            <a:rPr lang="en-US" sz="2800" dirty="0" err="1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Erfahrungen</a:t>
          </a:r>
          <a:r>
            <a:rPr lang="en-US" sz="2800" dirty="0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</a:t>
          </a:r>
          <a:r>
            <a:rPr lang="en-US" sz="2800" dirty="0" err="1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mit</a:t>
          </a:r>
          <a:r>
            <a:rPr lang="en-US" sz="2800" dirty="0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der Mitarbeiter-Card</a:t>
          </a:r>
          <a:endParaRPr lang="de-AT" sz="2800" dirty="0">
            <a:solidFill>
              <a:srgbClr val="8C3064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979A7477-8974-4D82-BDED-63863F8B42B0}" type="parTrans" cxnId="{A0CA4038-9542-4CC1-93DA-AE5478D8128D}">
      <dgm:prSet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1261010-65EA-47CE-BCB0-54B7193F8129}" type="sibTrans" cxnId="{A0CA4038-9542-4CC1-93DA-AE5478D8128D}">
      <dgm:prSet custT="1"/>
      <dgm:spPr/>
      <dgm:t>
        <a:bodyPr/>
        <a:lstStyle/>
        <a:p>
          <a:endParaRPr lang="de-AT" sz="28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71DC976F-A099-4AFC-8B9B-5845A1A528E1}" type="pres">
      <dgm:prSet presAssocID="{2A56250E-4F76-41C2-83D2-2298B6E58EE0}" presName="outerComposite" presStyleCnt="0">
        <dgm:presLayoutVars>
          <dgm:chMax val="5"/>
          <dgm:dir/>
          <dgm:resizeHandles val="exact"/>
        </dgm:presLayoutVars>
      </dgm:prSet>
      <dgm:spPr/>
    </dgm:pt>
    <dgm:pt modelId="{C5E0C8E6-1F6E-4AF3-B4C1-EAE1E3A8D2EC}" type="pres">
      <dgm:prSet presAssocID="{2A56250E-4F76-41C2-83D2-2298B6E58EE0}" presName="dummyMaxCanvas" presStyleCnt="0">
        <dgm:presLayoutVars/>
      </dgm:prSet>
      <dgm:spPr/>
    </dgm:pt>
    <dgm:pt modelId="{7E18F706-415C-4276-9C5F-5D14E8480541}" type="pres">
      <dgm:prSet presAssocID="{2A56250E-4F76-41C2-83D2-2298B6E58EE0}" presName="FourNodes_1" presStyleLbl="node1" presStyleIdx="0" presStyleCnt="4">
        <dgm:presLayoutVars>
          <dgm:bulletEnabled val="1"/>
        </dgm:presLayoutVars>
      </dgm:prSet>
      <dgm:spPr/>
    </dgm:pt>
    <dgm:pt modelId="{97B83671-8310-4E00-A5FF-90153BF59F93}" type="pres">
      <dgm:prSet presAssocID="{2A56250E-4F76-41C2-83D2-2298B6E58EE0}" presName="FourNodes_2" presStyleLbl="node1" presStyleIdx="1" presStyleCnt="4">
        <dgm:presLayoutVars>
          <dgm:bulletEnabled val="1"/>
        </dgm:presLayoutVars>
      </dgm:prSet>
      <dgm:spPr/>
    </dgm:pt>
    <dgm:pt modelId="{F13E764D-B0EA-41CE-9D7D-8478CA93E154}" type="pres">
      <dgm:prSet presAssocID="{2A56250E-4F76-41C2-83D2-2298B6E58EE0}" presName="FourNodes_3" presStyleLbl="node1" presStyleIdx="2" presStyleCnt="4">
        <dgm:presLayoutVars>
          <dgm:bulletEnabled val="1"/>
        </dgm:presLayoutVars>
      </dgm:prSet>
      <dgm:spPr>
        <a:xfrm>
          <a:off x="1078589" y="2425525"/>
          <a:ext cx="6487753" cy="1026183"/>
        </a:xfrm>
        <a:prstGeom prst="roundRect">
          <a:avLst>
            <a:gd name="adj" fmla="val 10000"/>
          </a:avLst>
        </a:prstGeom>
      </dgm:spPr>
    </dgm:pt>
    <dgm:pt modelId="{76B3BC0C-CB05-49DF-BD2A-AAB55C9DBF24}" type="pres">
      <dgm:prSet presAssocID="{2A56250E-4F76-41C2-83D2-2298B6E58EE0}" presName="FourNodes_4" presStyleLbl="node1" presStyleIdx="3" presStyleCnt="4">
        <dgm:presLayoutVars>
          <dgm:bulletEnabled val="1"/>
        </dgm:presLayoutVars>
      </dgm:prSet>
      <dgm:spPr>
        <a:xfrm>
          <a:off x="1621938" y="3638288"/>
          <a:ext cx="6487753" cy="1026183"/>
        </a:xfrm>
        <a:prstGeom prst="roundRect">
          <a:avLst>
            <a:gd name="adj" fmla="val 10000"/>
          </a:avLst>
        </a:prstGeom>
      </dgm:spPr>
    </dgm:pt>
    <dgm:pt modelId="{6E64184D-8F5F-41C4-ADE7-A9D2C4624C9C}" type="pres">
      <dgm:prSet presAssocID="{2A56250E-4F76-41C2-83D2-2298B6E58EE0}" presName="FourConn_1-2" presStyleLbl="fgAccFollowNode1" presStyleIdx="0" presStyleCnt="3">
        <dgm:presLayoutVars>
          <dgm:bulletEnabled val="1"/>
        </dgm:presLayoutVars>
      </dgm:prSet>
      <dgm:spPr/>
    </dgm:pt>
    <dgm:pt modelId="{F29FF375-6B4E-4A32-93BD-AA68ADE84FFE}" type="pres">
      <dgm:prSet presAssocID="{2A56250E-4F76-41C2-83D2-2298B6E58EE0}" presName="FourConn_2-3" presStyleLbl="fgAccFollowNode1" presStyleIdx="1" presStyleCnt="3">
        <dgm:presLayoutVars>
          <dgm:bulletEnabled val="1"/>
        </dgm:presLayoutVars>
      </dgm:prSet>
      <dgm:spPr/>
    </dgm:pt>
    <dgm:pt modelId="{1234D2ED-0908-4CBE-B798-83FCAA4C6CE6}" type="pres">
      <dgm:prSet presAssocID="{2A56250E-4F76-41C2-83D2-2298B6E58EE0}" presName="FourConn_3-4" presStyleLbl="fgAccFollowNode1" presStyleIdx="2" presStyleCnt="3">
        <dgm:presLayoutVars>
          <dgm:bulletEnabled val="1"/>
        </dgm:presLayoutVars>
      </dgm:prSet>
      <dgm:spPr/>
    </dgm:pt>
    <dgm:pt modelId="{5FE2BC2D-814E-4851-9766-6935287F0FEA}" type="pres">
      <dgm:prSet presAssocID="{2A56250E-4F76-41C2-83D2-2298B6E58EE0}" presName="FourNodes_1_text" presStyleLbl="node1" presStyleIdx="3" presStyleCnt="4">
        <dgm:presLayoutVars>
          <dgm:bulletEnabled val="1"/>
        </dgm:presLayoutVars>
      </dgm:prSet>
      <dgm:spPr/>
    </dgm:pt>
    <dgm:pt modelId="{CBA03BE7-A4A6-430D-A22E-E4CB7014985E}" type="pres">
      <dgm:prSet presAssocID="{2A56250E-4F76-41C2-83D2-2298B6E58EE0}" presName="FourNodes_2_text" presStyleLbl="node1" presStyleIdx="3" presStyleCnt="4">
        <dgm:presLayoutVars>
          <dgm:bulletEnabled val="1"/>
        </dgm:presLayoutVars>
      </dgm:prSet>
      <dgm:spPr/>
    </dgm:pt>
    <dgm:pt modelId="{C2A44CD7-56E6-4BAF-9162-1EA448FC2DE7}" type="pres">
      <dgm:prSet presAssocID="{2A56250E-4F76-41C2-83D2-2298B6E58EE0}" presName="FourNodes_3_text" presStyleLbl="node1" presStyleIdx="3" presStyleCnt="4">
        <dgm:presLayoutVars>
          <dgm:bulletEnabled val="1"/>
        </dgm:presLayoutVars>
      </dgm:prSet>
      <dgm:spPr/>
    </dgm:pt>
    <dgm:pt modelId="{D4297D0A-E857-4930-9D31-470977462FBA}" type="pres">
      <dgm:prSet presAssocID="{2A56250E-4F76-41C2-83D2-2298B6E58EE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39A8F14-B16A-4C59-ADE5-59224E3AB09F}" type="presOf" srcId="{73F8C60B-41F0-4669-B68D-168329AD2135}" destId="{7E18F706-415C-4276-9C5F-5D14E8480541}" srcOrd="0" destOrd="0" presId="urn:microsoft.com/office/officeart/2005/8/layout/vProcess5"/>
    <dgm:cxn modelId="{97C1271F-F317-4D14-A731-380FF5D282FB}" type="presOf" srcId="{558143D4-C041-4D48-B007-B2494666A9F8}" destId="{D4297D0A-E857-4930-9D31-470977462FBA}" srcOrd="1" destOrd="0" presId="urn:microsoft.com/office/officeart/2005/8/layout/vProcess5"/>
    <dgm:cxn modelId="{E3C4C41F-C7F2-4BDE-A17B-C1A3AECC9E31}" type="presOf" srcId="{0978D8CA-02B1-4A4D-89AB-E4B3FC001A35}" destId="{CBA03BE7-A4A6-430D-A22E-E4CB7014985E}" srcOrd="1" destOrd="0" presId="urn:microsoft.com/office/officeart/2005/8/layout/vProcess5"/>
    <dgm:cxn modelId="{A0CA4038-9542-4CC1-93DA-AE5478D8128D}" srcId="{2A56250E-4F76-41C2-83D2-2298B6E58EE0}" destId="{0978D8CA-02B1-4A4D-89AB-E4B3FC001A35}" srcOrd="1" destOrd="0" parTransId="{979A7477-8974-4D82-BDED-63863F8B42B0}" sibTransId="{71261010-65EA-47CE-BCB0-54B7193F8129}"/>
    <dgm:cxn modelId="{5199C53A-961D-459F-94B2-44AFAEB175A3}" srcId="{2A56250E-4F76-41C2-83D2-2298B6E58EE0}" destId="{0012A4CF-FD64-43C6-B0BB-1AE315C4986A}" srcOrd="2" destOrd="0" parTransId="{23C89039-7D43-40BD-8485-33F16082B606}" sibTransId="{47B3ADC6-9B83-47E0-ACBB-E2D1F2621BA1}"/>
    <dgm:cxn modelId="{CB290860-EB15-4E9C-9185-733D406F2A85}" srcId="{2A56250E-4F76-41C2-83D2-2298B6E58EE0}" destId="{73F8C60B-41F0-4669-B68D-168329AD2135}" srcOrd="0" destOrd="0" parTransId="{C05DA1F9-6E89-436B-A1DE-C277FCCC9D2F}" sibTransId="{F9563DE3-D9E1-4AB3-84CF-ACB8B63EBFA4}"/>
    <dgm:cxn modelId="{F13A2F50-0350-4CA5-8ED9-C9055AA41B19}" type="presOf" srcId="{0978D8CA-02B1-4A4D-89AB-E4B3FC001A35}" destId="{97B83671-8310-4E00-A5FF-90153BF59F93}" srcOrd="0" destOrd="0" presId="urn:microsoft.com/office/officeart/2005/8/layout/vProcess5"/>
    <dgm:cxn modelId="{39535177-7FD4-42EF-BAB9-49B2CB700AD9}" type="presOf" srcId="{2A56250E-4F76-41C2-83D2-2298B6E58EE0}" destId="{71DC976F-A099-4AFC-8B9B-5845A1A528E1}" srcOrd="0" destOrd="0" presId="urn:microsoft.com/office/officeart/2005/8/layout/vProcess5"/>
    <dgm:cxn modelId="{98E49289-CD0C-4A3F-8B65-4081482D10B2}" type="presOf" srcId="{558143D4-C041-4D48-B007-B2494666A9F8}" destId="{76B3BC0C-CB05-49DF-BD2A-AAB55C9DBF24}" srcOrd="0" destOrd="0" presId="urn:microsoft.com/office/officeart/2005/8/layout/vProcess5"/>
    <dgm:cxn modelId="{DBC25C91-3F06-497E-8B11-AAF0E1AF9FB4}" type="presOf" srcId="{0012A4CF-FD64-43C6-B0BB-1AE315C4986A}" destId="{F13E764D-B0EA-41CE-9D7D-8478CA93E154}" srcOrd="0" destOrd="0" presId="urn:microsoft.com/office/officeart/2005/8/layout/vProcess5"/>
    <dgm:cxn modelId="{7EC0CEBE-8A5C-457D-B9BB-C00499148AEE}" type="presOf" srcId="{F9563DE3-D9E1-4AB3-84CF-ACB8B63EBFA4}" destId="{6E64184D-8F5F-41C4-ADE7-A9D2C4624C9C}" srcOrd="0" destOrd="0" presId="urn:microsoft.com/office/officeart/2005/8/layout/vProcess5"/>
    <dgm:cxn modelId="{E49C04C2-EE02-4308-B047-9C0ABDB69D09}" type="presOf" srcId="{71261010-65EA-47CE-BCB0-54B7193F8129}" destId="{F29FF375-6B4E-4A32-93BD-AA68ADE84FFE}" srcOrd="0" destOrd="0" presId="urn:microsoft.com/office/officeart/2005/8/layout/vProcess5"/>
    <dgm:cxn modelId="{5E0B34D4-D216-416A-9D26-C68CAD2A8693}" type="presOf" srcId="{47B3ADC6-9B83-47E0-ACBB-E2D1F2621BA1}" destId="{1234D2ED-0908-4CBE-B798-83FCAA4C6CE6}" srcOrd="0" destOrd="0" presId="urn:microsoft.com/office/officeart/2005/8/layout/vProcess5"/>
    <dgm:cxn modelId="{2E1524D8-9145-47A6-B8CA-94EFE7502025}" type="presOf" srcId="{73F8C60B-41F0-4669-B68D-168329AD2135}" destId="{5FE2BC2D-814E-4851-9766-6935287F0FEA}" srcOrd="1" destOrd="0" presId="urn:microsoft.com/office/officeart/2005/8/layout/vProcess5"/>
    <dgm:cxn modelId="{507C45E0-7D1B-48C2-9D6E-3B091165EDE1}" type="presOf" srcId="{0012A4CF-FD64-43C6-B0BB-1AE315C4986A}" destId="{C2A44CD7-56E6-4BAF-9162-1EA448FC2DE7}" srcOrd="1" destOrd="0" presId="urn:microsoft.com/office/officeart/2005/8/layout/vProcess5"/>
    <dgm:cxn modelId="{A5D94EFF-0C0B-4F21-8AD1-8B37812652D0}" srcId="{2A56250E-4F76-41C2-83D2-2298B6E58EE0}" destId="{558143D4-C041-4D48-B007-B2494666A9F8}" srcOrd="3" destOrd="0" parTransId="{DA6D0D47-1A81-4FBA-ACAC-3B3476273366}" sibTransId="{609F89FF-852A-46DF-8360-F314125D5BC2}"/>
    <dgm:cxn modelId="{FA6FC371-4E55-4769-850F-6A9923B4EAB2}" type="presParOf" srcId="{71DC976F-A099-4AFC-8B9B-5845A1A528E1}" destId="{C5E0C8E6-1F6E-4AF3-B4C1-EAE1E3A8D2EC}" srcOrd="0" destOrd="0" presId="urn:microsoft.com/office/officeart/2005/8/layout/vProcess5"/>
    <dgm:cxn modelId="{250DA710-3AC4-4359-BABD-F6D4775AEA3E}" type="presParOf" srcId="{71DC976F-A099-4AFC-8B9B-5845A1A528E1}" destId="{7E18F706-415C-4276-9C5F-5D14E8480541}" srcOrd="1" destOrd="0" presId="urn:microsoft.com/office/officeart/2005/8/layout/vProcess5"/>
    <dgm:cxn modelId="{E732979C-99E6-4429-8BB5-0819DAB2C766}" type="presParOf" srcId="{71DC976F-A099-4AFC-8B9B-5845A1A528E1}" destId="{97B83671-8310-4E00-A5FF-90153BF59F93}" srcOrd="2" destOrd="0" presId="urn:microsoft.com/office/officeart/2005/8/layout/vProcess5"/>
    <dgm:cxn modelId="{61DD1D02-D6C4-4EF1-B1FF-0726A2D7DF9F}" type="presParOf" srcId="{71DC976F-A099-4AFC-8B9B-5845A1A528E1}" destId="{F13E764D-B0EA-41CE-9D7D-8478CA93E154}" srcOrd="3" destOrd="0" presId="urn:microsoft.com/office/officeart/2005/8/layout/vProcess5"/>
    <dgm:cxn modelId="{C0FFD5FA-DBB9-40F4-A120-FF87B4140D09}" type="presParOf" srcId="{71DC976F-A099-4AFC-8B9B-5845A1A528E1}" destId="{76B3BC0C-CB05-49DF-BD2A-AAB55C9DBF24}" srcOrd="4" destOrd="0" presId="urn:microsoft.com/office/officeart/2005/8/layout/vProcess5"/>
    <dgm:cxn modelId="{A2A7C718-5EB1-42EB-8242-E8F5ABFF1B05}" type="presParOf" srcId="{71DC976F-A099-4AFC-8B9B-5845A1A528E1}" destId="{6E64184D-8F5F-41C4-ADE7-A9D2C4624C9C}" srcOrd="5" destOrd="0" presId="urn:microsoft.com/office/officeart/2005/8/layout/vProcess5"/>
    <dgm:cxn modelId="{516E3490-B599-4E05-931B-38F08AB6FF47}" type="presParOf" srcId="{71DC976F-A099-4AFC-8B9B-5845A1A528E1}" destId="{F29FF375-6B4E-4A32-93BD-AA68ADE84FFE}" srcOrd="6" destOrd="0" presId="urn:microsoft.com/office/officeart/2005/8/layout/vProcess5"/>
    <dgm:cxn modelId="{8D5C2E21-2652-42CA-B6FB-5C6F173D4F8E}" type="presParOf" srcId="{71DC976F-A099-4AFC-8B9B-5845A1A528E1}" destId="{1234D2ED-0908-4CBE-B798-83FCAA4C6CE6}" srcOrd="7" destOrd="0" presId="urn:microsoft.com/office/officeart/2005/8/layout/vProcess5"/>
    <dgm:cxn modelId="{AAF2571F-0DDC-4814-B9A9-B7EAD429B589}" type="presParOf" srcId="{71DC976F-A099-4AFC-8B9B-5845A1A528E1}" destId="{5FE2BC2D-814E-4851-9766-6935287F0FEA}" srcOrd="8" destOrd="0" presId="urn:microsoft.com/office/officeart/2005/8/layout/vProcess5"/>
    <dgm:cxn modelId="{F8D6CA60-B84D-443A-A0C5-26618B993DF3}" type="presParOf" srcId="{71DC976F-A099-4AFC-8B9B-5845A1A528E1}" destId="{CBA03BE7-A4A6-430D-A22E-E4CB7014985E}" srcOrd="9" destOrd="0" presId="urn:microsoft.com/office/officeart/2005/8/layout/vProcess5"/>
    <dgm:cxn modelId="{4944751E-3A5C-4B7C-B720-E428C3D7B379}" type="presParOf" srcId="{71DC976F-A099-4AFC-8B9B-5845A1A528E1}" destId="{C2A44CD7-56E6-4BAF-9162-1EA448FC2DE7}" srcOrd="10" destOrd="0" presId="urn:microsoft.com/office/officeart/2005/8/layout/vProcess5"/>
    <dgm:cxn modelId="{C91F44D6-8870-45CC-BBEB-A80A8DCF43FC}" type="presParOf" srcId="{71DC976F-A099-4AFC-8B9B-5845A1A528E1}" destId="{D4297D0A-E857-4930-9D31-470977462F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B97E-FD58-4C88-B944-A53694E68BDF}">
      <dsp:nvSpPr>
        <dsp:cNvPr id="0" name=""/>
        <dsp:cNvSpPr/>
      </dsp:nvSpPr>
      <dsp:spPr>
        <a:xfrm>
          <a:off x="0" y="8593"/>
          <a:ext cx="6736080" cy="126006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Arbeiten</a:t>
          </a:r>
          <a:r>
            <a:rPr lang="en-US" sz="2800" kern="1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im</a:t>
          </a:r>
          <a:r>
            <a:rPr lang="en-US" sz="2800" kern="1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Tourismus</a:t>
          </a:r>
          <a:endParaRPr lang="de-AT" sz="2800" kern="12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36906" y="45499"/>
        <a:ext cx="5376374" cy="1186249"/>
      </dsp:txXfrm>
    </dsp:sp>
    <dsp:sp modelId="{8A5D9C4A-5950-4788-8E18-D8472A20757A}">
      <dsp:nvSpPr>
        <dsp:cNvPr id="0" name=""/>
        <dsp:cNvSpPr/>
      </dsp:nvSpPr>
      <dsp:spPr>
        <a:xfrm>
          <a:off x="594359" y="1470072"/>
          <a:ext cx="6736080" cy="1260061"/>
        </a:xfrm>
        <a:prstGeom prst="roundRect">
          <a:avLst>
            <a:gd name="adj" fmla="val 10000"/>
          </a:avLst>
        </a:prstGeom>
        <a:solidFill>
          <a:srgbClr val="8C306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Erfahrungen</a:t>
          </a:r>
          <a:r>
            <a:rPr lang="en-US" sz="2800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  <a:r>
            <a:rPr lang="en-US" sz="2800" kern="1200" dirty="0" err="1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mit</a:t>
          </a:r>
          <a:r>
            <a:rPr lang="en-US" sz="2800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der Mitarbeiter-Card</a:t>
          </a:r>
          <a:endParaRPr lang="de-AT" sz="28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631265" y="1506978"/>
        <a:ext cx="5248867" cy="1186249"/>
      </dsp:txXfrm>
    </dsp:sp>
    <dsp:sp modelId="{FFB593BC-9611-445F-A246-D5E24E2955A7}">
      <dsp:nvSpPr>
        <dsp:cNvPr id="0" name=""/>
        <dsp:cNvSpPr/>
      </dsp:nvSpPr>
      <dsp:spPr>
        <a:xfrm>
          <a:off x="1188719" y="2940144"/>
          <a:ext cx="6736080" cy="126006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Zukunft der </a:t>
          </a:r>
          <a:br>
            <a:rPr lang="en-US" sz="2800" kern="1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</a:br>
          <a:r>
            <a:rPr lang="en-US" sz="2800" kern="1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Mitarbeiter-Card</a:t>
          </a:r>
          <a:endParaRPr lang="de-AT" sz="2800" kern="12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1225625" y="2977050"/>
        <a:ext cx="5248867" cy="1186249"/>
      </dsp:txXfrm>
    </dsp:sp>
    <dsp:sp modelId="{8270D5E0-70D8-48ED-9CDF-E76C54DEF8EF}">
      <dsp:nvSpPr>
        <dsp:cNvPr id="0" name=""/>
        <dsp:cNvSpPr/>
      </dsp:nvSpPr>
      <dsp:spPr>
        <a:xfrm>
          <a:off x="5917039" y="955546"/>
          <a:ext cx="819040" cy="8190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6101323" y="955546"/>
        <a:ext cx="450472" cy="616328"/>
      </dsp:txXfrm>
    </dsp:sp>
    <dsp:sp modelId="{0175BF0E-04DC-4FF5-A02B-8F4F6185DE0B}">
      <dsp:nvSpPr>
        <dsp:cNvPr id="0" name=""/>
        <dsp:cNvSpPr/>
      </dsp:nvSpPr>
      <dsp:spPr>
        <a:xfrm>
          <a:off x="6511399" y="2417218"/>
          <a:ext cx="819040" cy="8190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6695683" y="2417218"/>
        <a:ext cx="450472" cy="616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8F706-415C-4276-9C5F-5D14E8480541}">
      <dsp:nvSpPr>
        <dsp:cNvPr id="0" name=""/>
        <dsp:cNvSpPr/>
      </dsp:nvSpPr>
      <dsp:spPr>
        <a:xfrm>
          <a:off x="0" y="0"/>
          <a:ext cx="6487753" cy="1143531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Mitarbeiter:innen-Situation</a:t>
          </a:r>
          <a:endParaRPr lang="de-AT" sz="2800" kern="1200" dirty="0">
            <a:solidFill>
              <a:schemeClr val="bg1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33493" y="33493"/>
        <a:ext cx="5157164" cy="1076545"/>
      </dsp:txXfrm>
    </dsp:sp>
    <dsp:sp modelId="{97B83671-8310-4E00-A5FF-90153BF59F93}">
      <dsp:nvSpPr>
        <dsp:cNvPr id="0" name=""/>
        <dsp:cNvSpPr/>
      </dsp:nvSpPr>
      <dsp:spPr>
        <a:xfrm>
          <a:off x="543349" y="1351446"/>
          <a:ext cx="6487753" cy="114353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Erfahrungen</a:t>
          </a:r>
          <a:r>
            <a:rPr lang="en-US" sz="2800" kern="1200" dirty="0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</a:t>
          </a:r>
          <a:r>
            <a:rPr lang="en-US" sz="2800" kern="1200" dirty="0" err="1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mit</a:t>
          </a:r>
          <a:r>
            <a:rPr lang="en-US" sz="2800" kern="1200" dirty="0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der Mitarbeiter-Card</a:t>
          </a:r>
          <a:endParaRPr lang="de-AT" sz="2800" kern="1200" dirty="0">
            <a:solidFill>
              <a:srgbClr val="8C3064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576842" y="1384939"/>
        <a:ext cx="5134122" cy="1076545"/>
      </dsp:txXfrm>
    </dsp:sp>
    <dsp:sp modelId="{F13E764D-B0EA-41CE-9D7D-8478CA93E154}">
      <dsp:nvSpPr>
        <dsp:cNvPr id="0" name=""/>
        <dsp:cNvSpPr/>
      </dsp:nvSpPr>
      <dsp:spPr>
        <a:xfrm>
          <a:off x="1078589" y="2702893"/>
          <a:ext cx="6487753" cy="1143531"/>
        </a:xfrm>
        <a:prstGeom prst="roundRect">
          <a:avLst>
            <a:gd name="adj" fmla="val 10000"/>
          </a:avLst>
        </a:prstGeom>
        <a:solidFill>
          <a:srgbClr val="9BBB5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Angebote</a:t>
          </a:r>
          <a:r>
            <a:rPr lang="en-US" sz="2800" kern="12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</a:t>
          </a:r>
          <a:r>
            <a:rPr lang="en-US" sz="2800" kern="1200" dirty="0" err="1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durch</a:t>
          </a:r>
          <a:r>
            <a:rPr lang="en-US" sz="2800" kern="12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 die Mitarbeiter-Card</a:t>
          </a:r>
        </a:p>
      </dsp:txBody>
      <dsp:txXfrm>
        <a:off x="1112082" y="2736386"/>
        <a:ext cx="5142232" cy="1076545"/>
      </dsp:txXfrm>
    </dsp:sp>
    <dsp:sp modelId="{76B3BC0C-CB05-49DF-BD2A-AAB55C9DBF24}">
      <dsp:nvSpPr>
        <dsp:cNvPr id="0" name=""/>
        <dsp:cNvSpPr/>
      </dsp:nvSpPr>
      <dsp:spPr>
        <a:xfrm>
          <a:off x="1621938" y="4054340"/>
          <a:ext cx="6487753" cy="1143531"/>
        </a:xfrm>
        <a:prstGeom prst="roundRect">
          <a:avLst>
            <a:gd name="adj" fmla="val 10000"/>
          </a:avLst>
        </a:prstGeom>
        <a:solidFill>
          <a:prstClr val="whit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Light"/>
            </a:rPr>
            <a:t>Zukunftsaussichten</a:t>
          </a:r>
          <a:endParaRPr lang="en-US" sz="2800" kern="1200" dirty="0">
            <a:solidFill>
              <a:srgbClr val="8C3064"/>
            </a:solidFill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  <a:sym typeface="Open Sans 1 Light"/>
          </a:endParaRPr>
        </a:p>
      </dsp:txBody>
      <dsp:txXfrm>
        <a:off x="1655431" y="4087833"/>
        <a:ext cx="5134122" cy="1076545"/>
      </dsp:txXfrm>
    </dsp:sp>
    <dsp:sp modelId="{6E64184D-8F5F-41C4-ADE7-A9D2C4624C9C}">
      <dsp:nvSpPr>
        <dsp:cNvPr id="0" name=""/>
        <dsp:cNvSpPr/>
      </dsp:nvSpPr>
      <dsp:spPr>
        <a:xfrm>
          <a:off x="5744457" y="875841"/>
          <a:ext cx="743295" cy="743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5911698" y="875841"/>
        <a:ext cx="408813" cy="559329"/>
      </dsp:txXfrm>
    </dsp:sp>
    <dsp:sp modelId="{F29FF375-6B4E-4A32-93BD-AA68ADE84FFE}">
      <dsp:nvSpPr>
        <dsp:cNvPr id="0" name=""/>
        <dsp:cNvSpPr/>
      </dsp:nvSpPr>
      <dsp:spPr>
        <a:xfrm>
          <a:off x="6287807" y="2227288"/>
          <a:ext cx="743295" cy="743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6455048" y="2227288"/>
        <a:ext cx="408813" cy="559329"/>
      </dsp:txXfrm>
    </dsp:sp>
    <dsp:sp modelId="{1234D2ED-0908-4CBE-B798-83FCAA4C6CE6}">
      <dsp:nvSpPr>
        <dsp:cNvPr id="0" name=""/>
        <dsp:cNvSpPr/>
      </dsp:nvSpPr>
      <dsp:spPr>
        <a:xfrm>
          <a:off x="6823046" y="3578734"/>
          <a:ext cx="743295" cy="743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800" kern="120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6990287" y="3578734"/>
        <a:ext cx="408813" cy="55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1.sv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3.sv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B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29157" y="0"/>
            <a:ext cx="5658843" cy="10287000"/>
            <a:chOff x="0" y="0"/>
            <a:chExt cx="1490395" cy="27238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0395" cy="2723885"/>
            </a:xfrm>
            <a:custGeom>
              <a:avLst/>
              <a:gdLst/>
              <a:ahLst/>
              <a:cxnLst/>
              <a:rect l="l" t="t" r="r" b="b"/>
              <a:pathLst>
                <a:path w="1490395" h="2723885">
                  <a:moveTo>
                    <a:pt x="0" y="0"/>
                  </a:moveTo>
                  <a:lnTo>
                    <a:pt x="1490395" y="0"/>
                  </a:lnTo>
                  <a:lnTo>
                    <a:pt x="1490395" y="2723885"/>
                  </a:lnTo>
                  <a:lnTo>
                    <a:pt x="0" y="2723885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90395" cy="2761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8385" t="3573" r="10688" b="9054"/>
          <a:stretch>
            <a:fillRect/>
          </a:stretch>
        </p:blipFill>
        <p:spPr>
          <a:xfrm>
            <a:off x="11140110" y="1028700"/>
            <a:ext cx="6119190" cy="822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028700" y="5747414"/>
            <a:ext cx="6781040" cy="0"/>
          </a:xfrm>
          <a:prstGeom prst="line">
            <a:avLst/>
          </a:prstGeom>
          <a:ln w="9525" cap="rnd">
            <a:solidFill>
              <a:srgbClr val="232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8" name="TextBox 8"/>
          <p:cNvSpPr txBox="1"/>
          <p:nvPr/>
        </p:nvSpPr>
        <p:spPr>
          <a:xfrm>
            <a:off x="1038225" y="4853219"/>
            <a:ext cx="7739377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800" spc="600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EMPLOYER BRANDING IM </a:t>
            </a:r>
          </a:p>
          <a:p>
            <a:pPr algn="l">
              <a:lnSpc>
                <a:spcPts val="2940"/>
              </a:lnSpc>
            </a:pPr>
            <a:r>
              <a:rPr lang="en-US" sz="2800" spc="600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THERMEN- &amp; VULKANLAND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23627"/>
            <a:ext cx="8965245" cy="127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100" spc="1016" dirty="0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SARAH GARTNER</a:t>
            </a:r>
          </a:p>
          <a:p>
            <a:pPr algn="l">
              <a:spcAft>
                <a:spcPts val="1200"/>
              </a:spcAft>
            </a:pPr>
            <a:r>
              <a:rPr lang="en-US" sz="2100" spc="1016" dirty="0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JULIA LACKNER</a:t>
            </a:r>
          </a:p>
          <a:p>
            <a:pPr algn="l">
              <a:spcAft>
                <a:spcPts val="1200"/>
              </a:spcAft>
            </a:pPr>
            <a:r>
              <a:rPr lang="en-US" sz="2100" spc="1016" dirty="0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DANIEL BINDER</a:t>
            </a:r>
            <a:endParaRPr lang="en-US" sz="2100" b="1" spc="1016" dirty="0">
              <a:solidFill>
                <a:srgbClr val="232218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8225" y="891796"/>
            <a:ext cx="10305104" cy="319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 spc="542" dirty="0">
                <a:solidFill>
                  <a:srgbClr val="963062"/>
                </a:solidFill>
                <a:latin typeface="Barlow Bold"/>
                <a:ea typeface="Barlow Bold"/>
                <a:cs typeface="Barlow Bold"/>
                <a:sym typeface="Barlow Bold"/>
              </a:rPr>
              <a:t>Evaluation</a:t>
            </a:r>
          </a:p>
          <a:p>
            <a:pPr marL="0" lvl="0" indent="0" algn="l">
              <a:lnSpc>
                <a:spcPts val="12880"/>
              </a:lnSpc>
              <a:spcBef>
                <a:spcPct val="0"/>
              </a:spcBef>
            </a:pPr>
            <a:r>
              <a:rPr lang="en-US" sz="9200" b="1" spc="542" dirty="0">
                <a:solidFill>
                  <a:srgbClr val="963062"/>
                </a:solidFill>
                <a:latin typeface="Barlow Bold"/>
                <a:ea typeface="Barlow Bold"/>
                <a:cs typeface="Barlow Bold"/>
                <a:sym typeface="Barlow Bold"/>
              </a:rPr>
              <a:t>Mitarbeiter-Card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465206-76FD-149C-724A-BB2FCEF41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7" t="65555" r="7500" b="8594"/>
          <a:stretch/>
        </p:blipFill>
        <p:spPr>
          <a:xfrm>
            <a:off x="-2459" y="8496306"/>
            <a:ext cx="10670039" cy="1787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646" y="2405693"/>
            <a:ext cx="13067521" cy="6272410"/>
          </a:xfrm>
          <a:custGeom>
            <a:avLst/>
            <a:gdLst/>
            <a:ahLst/>
            <a:cxnLst/>
            <a:rect l="l" t="t" r="r" b="b"/>
            <a:pathLst>
              <a:path w="13067521" h="6272410">
                <a:moveTo>
                  <a:pt x="0" y="0"/>
                </a:moveTo>
                <a:lnTo>
                  <a:pt x="13067521" y="0"/>
                </a:lnTo>
                <a:lnTo>
                  <a:pt x="13067521" y="6272410"/>
                </a:lnTo>
                <a:lnTo>
                  <a:pt x="0" y="6272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2483218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Gründe für Nicht-Nutzung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09053" y="1852178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165" y="8840028"/>
            <a:ext cx="13814011" cy="396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Aus welchen Gründen hast du die Mitarbeiter-Card noch nicht aktiv verwendet?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88175" y="3912857"/>
            <a:ext cx="3756339" cy="182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3"/>
              </a:lnSpc>
              <a:spcBef>
                <a:spcPct val="0"/>
              </a:spcBef>
            </a:pP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Mangel an Zeit</a:t>
            </a:r>
            <a:r>
              <a:rPr lang="en-US" sz="2595">
                <a:solidFill>
                  <a:srgbClr val="A9B24C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war der Hauptgrund für die </a:t>
            </a: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Nicht-Nutzung</a:t>
            </a:r>
            <a:r>
              <a:rPr lang="en-US" sz="2595">
                <a:solidFill>
                  <a:srgbClr val="A9B24C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der Karte.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12137"/>
            <a:ext cx="18288000" cy="5074863"/>
            <a:chOff x="0" y="0"/>
            <a:chExt cx="4816593" cy="133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36589"/>
            </a:xfrm>
            <a:custGeom>
              <a:avLst/>
              <a:gdLst/>
              <a:ahLst/>
              <a:cxnLst/>
              <a:rect l="l" t="t" r="r" b="b"/>
              <a:pathLst>
                <a:path w="4816592" h="1336589">
                  <a:moveTo>
                    <a:pt x="0" y="0"/>
                  </a:moveTo>
                  <a:lnTo>
                    <a:pt x="4816592" y="0"/>
                  </a:lnTo>
                  <a:lnTo>
                    <a:pt x="4816592" y="1336589"/>
                  </a:lnTo>
                  <a:lnTo>
                    <a:pt x="0" y="1336589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7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0349" y="3844269"/>
            <a:ext cx="837365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AB34E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Ergebnisse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0349" y="5583996"/>
            <a:ext cx="1219148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177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WEITERBILDUNGSANGEBOTE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89C4051-E1C5-CC20-926F-5F9EE011CA41}"/>
              </a:ext>
            </a:extLst>
          </p:cNvPr>
          <p:cNvGrpSpPr/>
          <p:nvPr/>
        </p:nvGrpSpPr>
        <p:grpSpPr>
          <a:xfrm>
            <a:off x="-2459" y="8534406"/>
            <a:ext cx="18290459" cy="1790694"/>
            <a:chOff x="-2459" y="8534406"/>
            <a:chExt cx="18290459" cy="1790694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85C8815-8AFD-5A85-59AE-F37C954875F3}"/>
                </a:ext>
              </a:extLst>
            </p:cNvPr>
            <p:cNvSpPr/>
            <p:nvPr/>
          </p:nvSpPr>
          <p:spPr>
            <a:xfrm>
              <a:off x="10134600" y="8534406"/>
              <a:ext cx="8153400" cy="1790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77F8C44-3962-433F-9FB0-3642F3C57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77" t="65555" r="7500" b="8594"/>
            <a:stretch/>
          </p:blipFill>
          <p:spPr>
            <a:xfrm>
              <a:off x="-2459" y="8538093"/>
              <a:ext cx="10670039" cy="178700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595" y="2433501"/>
            <a:ext cx="12942821" cy="6212554"/>
          </a:xfrm>
          <a:custGeom>
            <a:avLst/>
            <a:gdLst/>
            <a:ahLst/>
            <a:cxnLst/>
            <a:rect l="l" t="t" r="r" b="b"/>
            <a:pathLst>
              <a:path w="12942821" h="6212554">
                <a:moveTo>
                  <a:pt x="0" y="0"/>
                </a:moveTo>
                <a:lnTo>
                  <a:pt x="12942822" y="0"/>
                </a:lnTo>
                <a:lnTo>
                  <a:pt x="12942822" y="6212554"/>
                </a:lnTo>
                <a:lnTo>
                  <a:pt x="0" y="6212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2483218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WEITERBILDUNGSANGEBOTE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09053" y="2084251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165" y="8840028"/>
            <a:ext cx="13814011" cy="396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Hast du schon vom Weiterbildungs-Angebot im Rahmen der Mitarbeiter-Card gehört?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88175" y="3912857"/>
            <a:ext cx="3756339" cy="136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3"/>
              </a:lnSpc>
              <a:spcBef>
                <a:spcPct val="0"/>
              </a:spcBef>
            </a:pP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Mehr als 54 % </a:t>
            </a: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ist das</a:t>
            </a: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Weiterbildungsangebot</a:t>
            </a: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bekannt.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3705">
            <a:off x="14883778" y="3307852"/>
            <a:ext cx="2558171" cy="2853944"/>
          </a:xfrm>
          <a:custGeom>
            <a:avLst/>
            <a:gdLst/>
            <a:ahLst/>
            <a:cxnLst/>
            <a:rect l="l" t="t" r="r" b="b"/>
            <a:pathLst>
              <a:path w="2558171" h="2853944">
                <a:moveTo>
                  <a:pt x="0" y="0"/>
                </a:moveTo>
                <a:lnTo>
                  <a:pt x="2558171" y="0"/>
                </a:lnTo>
                <a:lnTo>
                  <a:pt x="2558171" y="2853944"/>
                </a:lnTo>
                <a:lnTo>
                  <a:pt x="0" y="2853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839561" y="2463750"/>
            <a:ext cx="12845185" cy="5793879"/>
          </a:xfrm>
          <a:custGeom>
            <a:avLst/>
            <a:gdLst/>
            <a:ahLst/>
            <a:cxnLst/>
            <a:rect l="l" t="t" r="r" b="b"/>
            <a:pathLst>
              <a:path w="12845185" h="5359501">
                <a:moveTo>
                  <a:pt x="0" y="0"/>
                </a:moveTo>
                <a:lnTo>
                  <a:pt x="12845185" y="0"/>
                </a:lnTo>
                <a:lnTo>
                  <a:pt x="12845185" y="5359500"/>
                </a:lnTo>
                <a:lnTo>
                  <a:pt x="0" y="5359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63" t="-22796" r="-2410" b="-4676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TextBox 4"/>
          <p:cNvSpPr txBox="1"/>
          <p:nvPr/>
        </p:nvSpPr>
        <p:spPr>
          <a:xfrm>
            <a:off x="839560" y="648548"/>
            <a:ext cx="13562239" cy="915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 err="1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Fachliche</a:t>
            </a:r>
            <a:r>
              <a:rPr lang="en-US" sz="5700" b="1" spc="336" dirty="0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5700" b="1" spc="336" dirty="0" err="1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Weiterbildungsangebote</a:t>
            </a:r>
            <a:endParaRPr lang="en-US" sz="5700" b="1" spc="336" dirty="0">
              <a:solidFill>
                <a:srgbClr val="963062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7590" y="8394996"/>
            <a:ext cx="13814011" cy="84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Fachlichen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Fortbildungen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in den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folgenden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Themengebieten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sind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mich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interessant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: </a:t>
            </a:r>
          </a:p>
          <a:p>
            <a:pPr algn="ctr">
              <a:lnSpc>
                <a:spcPts val="3353"/>
              </a:lnSpc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1 Stern = "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Sicher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nicht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“ - 5 Sterne = "Ja,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sehr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gerne!”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09053" y="2084251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833" y="2694917"/>
            <a:ext cx="12391902" cy="6524585"/>
          </a:xfrm>
          <a:custGeom>
            <a:avLst/>
            <a:gdLst/>
            <a:ahLst/>
            <a:cxnLst/>
            <a:rect l="l" t="t" r="r" b="b"/>
            <a:pathLst>
              <a:path w="12391902" h="6360862">
                <a:moveTo>
                  <a:pt x="0" y="0"/>
                </a:moveTo>
                <a:lnTo>
                  <a:pt x="12391903" y="0"/>
                </a:lnTo>
                <a:lnTo>
                  <a:pt x="12391903" y="6360863"/>
                </a:lnTo>
                <a:lnTo>
                  <a:pt x="0" y="636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3" t="-3384" r="-1480" b="-653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0" y="648548"/>
            <a:ext cx="16610239" cy="915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 err="1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Persönlichskeitsbezogene</a:t>
            </a:r>
            <a:r>
              <a:rPr lang="en-US" sz="5700" b="1" spc="336" dirty="0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  Weiterbildung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53735" y="3869625"/>
            <a:ext cx="4690780" cy="208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Folgende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Themengebiete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persönliche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Fortbildungen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sind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mich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interessant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: </a:t>
            </a:r>
          </a:p>
          <a:p>
            <a:pPr algn="ctr">
              <a:lnSpc>
                <a:spcPts val="3353"/>
              </a:lnSpc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1 Stern = "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Sicher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nicht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"</a:t>
            </a:r>
          </a:p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5 Sterne = "Ja,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sehr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gerne!”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96326" y="2142369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466" y="2620447"/>
            <a:ext cx="8819386" cy="4233305"/>
          </a:xfrm>
          <a:custGeom>
            <a:avLst/>
            <a:gdLst/>
            <a:ahLst/>
            <a:cxnLst/>
            <a:rect l="l" t="t" r="r" b="b"/>
            <a:pathLst>
              <a:path w="8819386" h="4233305">
                <a:moveTo>
                  <a:pt x="0" y="0"/>
                </a:moveTo>
                <a:lnTo>
                  <a:pt x="8819387" y="0"/>
                </a:lnTo>
                <a:lnTo>
                  <a:pt x="8819387" y="4233306"/>
                </a:lnTo>
                <a:lnTo>
                  <a:pt x="0" y="4233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9197005" y="5002522"/>
            <a:ext cx="8782501" cy="4215601"/>
          </a:xfrm>
          <a:custGeom>
            <a:avLst/>
            <a:gdLst/>
            <a:ahLst/>
            <a:cxnLst/>
            <a:rect l="l" t="t" r="r" b="b"/>
            <a:pathLst>
              <a:path w="8782501" h="4215601">
                <a:moveTo>
                  <a:pt x="0" y="0"/>
                </a:moveTo>
                <a:lnTo>
                  <a:pt x="8782501" y="0"/>
                </a:lnTo>
                <a:lnTo>
                  <a:pt x="8782501" y="4215601"/>
                </a:lnTo>
                <a:lnTo>
                  <a:pt x="0" y="4215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TextBox 4"/>
          <p:cNvSpPr txBox="1"/>
          <p:nvPr/>
        </p:nvSpPr>
        <p:spPr>
          <a:xfrm>
            <a:off x="839561" y="591398"/>
            <a:ext cx="12483218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Dauer </a:t>
            </a:r>
            <a:r>
              <a:rPr lang="en-US" sz="5700" b="1" spc="336" dirty="0" err="1">
                <a:solidFill>
                  <a:schemeClr val="accent3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Präsenz</a:t>
            </a:r>
            <a:r>
              <a:rPr lang="en-US" sz="5700" b="1" spc="336" dirty="0" err="1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-Fortbildungen</a:t>
            </a:r>
            <a:endParaRPr lang="en-US" sz="5700" b="1" spc="336" dirty="0">
              <a:solidFill>
                <a:srgbClr val="963062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7489" y="2085568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18939" y="2012542"/>
            <a:ext cx="43070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Fachliche</a:t>
            </a:r>
            <a:r>
              <a:rPr lang="en-US" sz="2499" b="1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Fortbildungen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81118" y="4502150"/>
            <a:ext cx="43070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Persönliche</a:t>
            </a:r>
            <a:r>
              <a:rPr lang="en-US" sz="2499" b="1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Fortbildungen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9561" y="7127576"/>
            <a:ext cx="7762610" cy="182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Die Mehrheit der Befragten gab an, dass sowohl für fachliche als auch für persönliche </a:t>
            </a: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PRÄSENZ-Fortbildungen</a:t>
            </a: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die </a:t>
            </a: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optimale Dauer</a:t>
            </a: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bei einem </a:t>
            </a:r>
            <a:r>
              <a:rPr lang="en-US" sz="2595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ganzen Tag</a:t>
            </a:r>
            <a:r>
              <a:rPr lang="en-US" sz="259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liege.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90142" y="4737100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80190" y="2514637"/>
            <a:ext cx="0" cy="6492240"/>
          </a:xfrm>
          <a:prstGeom prst="line">
            <a:avLst/>
          </a:prstGeom>
          <a:ln w="104775" cap="flat">
            <a:solidFill>
              <a:srgbClr val="A9B2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7802" y="2434817"/>
            <a:ext cx="8676198" cy="4164575"/>
          </a:xfrm>
          <a:custGeom>
            <a:avLst/>
            <a:gdLst/>
            <a:ahLst/>
            <a:cxnLst/>
            <a:rect l="l" t="t" r="r" b="b"/>
            <a:pathLst>
              <a:path w="8676198" h="4164575">
                <a:moveTo>
                  <a:pt x="0" y="0"/>
                </a:moveTo>
                <a:lnTo>
                  <a:pt x="8676198" y="0"/>
                </a:lnTo>
                <a:lnTo>
                  <a:pt x="8676198" y="4164576"/>
                </a:lnTo>
                <a:lnTo>
                  <a:pt x="0" y="4164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9345863" y="5143500"/>
            <a:ext cx="8505107" cy="4082452"/>
          </a:xfrm>
          <a:custGeom>
            <a:avLst/>
            <a:gdLst/>
            <a:ahLst/>
            <a:cxnLst/>
            <a:rect l="l" t="t" r="r" b="b"/>
            <a:pathLst>
              <a:path w="8505107" h="4082452">
                <a:moveTo>
                  <a:pt x="0" y="0"/>
                </a:moveTo>
                <a:lnTo>
                  <a:pt x="8505107" y="0"/>
                </a:lnTo>
                <a:lnTo>
                  <a:pt x="8505107" y="4082452"/>
                </a:lnTo>
                <a:lnTo>
                  <a:pt x="0" y="4082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TextBox 4"/>
          <p:cNvSpPr txBox="1"/>
          <p:nvPr/>
        </p:nvSpPr>
        <p:spPr>
          <a:xfrm>
            <a:off x="839561" y="648548"/>
            <a:ext cx="12483218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Dauer </a:t>
            </a:r>
            <a:r>
              <a:rPr lang="en-US" sz="5700" b="1" spc="336" dirty="0">
                <a:solidFill>
                  <a:srgbClr val="8C3064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Online</a:t>
            </a:r>
            <a:r>
              <a:rPr lang="en-US" sz="5700" b="1" spc="336" dirty="0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-</a:t>
            </a:r>
            <a:r>
              <a:rPr lang="en-US" sz="5700" b="1" spc="336" dirty="0" err="1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Fortbildungen</a:t>
            </a:r>
            <a:endParaRPr lang="en-US" sz="5700" b="1" spc="336" dirty="0">
              <a:solidFill>
                <a:srgbClr val="A9B24C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7489" y="2085568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18939" y="2012542"/>
            <a:ext cx="43070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Fachliche</a:t>
            </a:r>
            <a:r>
              <a:rPr lang="en-US" sz="2499" b="1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Fortbildungen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81118" y="4502150"/>
            <a:ext cx="43070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Persönliche</a:t>
            </a:r>
            <a:r>
              <a:rPr lang="en-US" sz="2499" b="1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Fortbildungen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9561" y="7127576"/>
            <a:ext cx="7762610" cy="136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3"/>
              </a:lnSpc>
              <a:spcBef>
                <a:spcPct val="0"/>
              </a:spcBef>
            </a:pP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Die </a:t>
            </a:r>
            <a:r>
              <a:rPr lang="en-US" sz="2595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optimale</a:t>
            </a:r>
            <a:r>
              <a:rPr lang="en-US" sz="2595" b="1" dirty="0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Dauer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von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fachlichen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als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auch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persönliche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b="1" dirty="0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ONLINE-</a:t>
            </a:r>
            <a:r>
              <a:rPr lang="en-US" sz="2595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Fortbildungen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liegt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einen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Großteil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der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Befragten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bei</a:t>
            </a:r>
            <a:r>
              <a:rPr lang="en-US" sz="2595" b="1" dirty="0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2 bis 3 </a:t>
            </a:r>
            <a:r>
              <a:rPr lang="en-US" sz="2595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Stunden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90142" y="4794250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269663" y="2514637"/>
            <a:ext cx="0" cy="6492240"/>
          </a:xfrm>
          <a:prstGeom prst="line">
            <a:avLst/>
          </a:prstGeom>
          <a:ln w="104775" cap="flat">
            <a:solidFill>
              <a:srgbClr val="A9B2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12137"/>
            <a:ext cx="18288000" cy="5074863"/>
            <a:chOff x="0" y="0"/>
            <a:chExt cx="4816593" cy="133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36589"/>
            </a:xfrm>
            <a:custGeom>
              <a:avLst/>
              <a:gdLst/>
              <a:ahLst/>
              <a:cxnLst/>
              <a:rect l="l" t="t" r="r" b="b"/>
              <a:pathLst>
                <a:path w="4816592" h="1336589">
                  <a:moveTo>
                    <a:pt x="0" y="0"/>
                  </a:moveTo>
                  <a:lnTo>
                    <a:pt x="4816592" y="0"/>
                  </a:lnTo>
                  <a:lnTo>
                    <a:pt x="4816592" y="1336589"/>
                  </a:lnTo>
                  <a:lnTo>
                    <a:pt x="0" y="1336589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7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0349" y="3844269"/>
            <a:ext cx="837365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AB34E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Ergebnisse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0349" y="5583996"/>
            <a:ext cx="1369945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1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GEMEINSAME AKTIVITÄTEN IM RAHMEN DER MITARBEITER-CARD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1E68C19-8166-529F-DC1B-D54026CA0CAC}"/>
              </a:ext>
            </a:extLst>
          </p:cNvPr>
          <p:cNvGrpSpPr/>
          <p:nvPr/>
        </p:nvGrpSpPr>
        <p:grpSpPr>
          <a:xfrm>
            <a:off x="-2459" y="8534406"/>
            <a:ext cx="18290459" cy="1790694"/>
            <a:chOff x="-2459" y="8534406"/>
            <a:chExt cx="18290459" cy="1790694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507B7C2-8743-8B9B-D753-5660ACD119AF}"/>
                </a:ext>
              </a:extLst>
            </p:cNvPr>
            <p:cNvSpPr/>
            <p:nvPr/>
          </p:nvSpPr>
          <p:spPr>
            <a:xfrm>
              <a:off x="10134600" y="8534406"/>
              <a:ext cx="8153400" cy="1790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07CC2E9-5CC2-3F50-E00B-752691667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77" t="65555" r="7500" b="8594"/>
            <a:stretch/>
          </p:blipFill>
          <p:spPr>
            <a:xfrm>
              <a:off x="-2459" y="8538093"/>
              <a:ext cx="10670039" cy="178700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561" y="2373350"/>
            <a:ext cx="12531783" cy="6015256"/>
          </a:xfrm>
          <a:custGeom>
            <a:avLst/>
            <a:gdLst/>
            <a:ahLst/>
            <a:cxnLst/>
            <a:rect l="l" t="t" r="r" b="b"/>
            <a:pathLst>
              <a:path w="12531783" h="6015256">
                <a:moveTo>
                  <a:pt x="0" y="0"/>
                </a:moveTo>
                <a:lnTo>
                  <a:pt x="12531782" y="0"/>
                </a:lnTo>
                <a:lnTo>
                  <a:pt x="12531782" y="6015256"/>
                </a:lnTo>
                <a:lnTo>
                  <a:pt x="0" y="6015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6419739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Bekanntheit der gemeinsamen Aktivitäten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9561" y="8625712"/>
            <a:ext cx="16046672" cy="84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Hast du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schon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von den </a:t>
            </a:r>
            <a:r>
              <a:rPr lang="en-US" sz="2395" b="1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gemeinsamen</a:t>
            </a:r>
            <a:r>
              <a:rPr lang="en-US" sz="2395" b="1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b="1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Aktivitäten</a:t>
            </a:r>
            <a:r>
              <a:rPr lang="en-US" sz="2395" b="1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(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z.B.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After-Work-Drink,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Kräuterwanderung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,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Lauftreffs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)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im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Rahmen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der Mitarbeiter-Card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gehört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09053" y="2024101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88175" y="3780668"/>
            <a:ext cx="3756339" cy="227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3"/>
              </a:lnSpc>
              <a:spcBef>
                <a:spcPct val="0"/>
              </a:spcBef>
            </a:pP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Ein </a:t>
            </a:r>
            <a:r>
              <a:rPr lang="en-US" sz="25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Viertel</a:t>
            </a: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der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Befragten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kennt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die </a:t>
            </a:r>
            <a:r>
              <a:rPr lang="en-US" sz="25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gemeinsamen</a:t>
            </a: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5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Aktivitäten</a:t>
            </a: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im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Rahmen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der Mitarbeiter-Card.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561" y="2221098"/>
            <a:ext cx="10980533" cy="7220076"/>
          </a:xfrm>
          <a:custGeom>
            <a:avLst/>
            <a:gdLst/>
            <a:ahLst/>
            <a:cxnLst/>
            <a:rect l="l" t="t" r="r" b="b"/>
            <a:pathLst>
              <a:path w="10980533" h="7220076">
                <a:moveTo>
                  <a:pt x="0" y="0"/>
                </a:moveTo>
                <a:lnTo>
                  <a:pt x="10980532" y="0"/>
                </a:lnTo>
                <a:lnTo>
                  <a:pt x="10980532" y="7220076"/>
                </a:lnTo>
                <a:lnTo>
                  <a:pt x="0" y="722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3" t="-2266" r="-1056" b="-41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564577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Wünsche für gemeinsame Aktivitäten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212471" y="4080657"/>
            <a:ext cx="4690780" cy="171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 i="1" dirty="0">
                <a:solidFill>
                  <a:srgbClr val="2322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"/>
              </a:rPr>
              <a:t>I</a:t>
            </a:r>
            <a:r>
              <a:rPr lang="en-US" sz="2395" i="1" dirty="0">
                <a:solidFill>
                  <a:srgbClr val="2322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Italics"/>
              </a:rPr>
              <a:t>ch </a:t>
            </a:r>
            <a:r>
              <a:rPr lang="en-US" sz="2395" i="1" dirty="0" err="1">
                <a:solidFill>
                  <a:srgbClr val="2322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Italics"/>
              </a:rPr>
              <a:t>würde</a:t>
            </a:r>
            <a:r>
              <a:rPr lang="en-US" sz="2395" i="1" dirty="0">
                <a:solidFill>
                  <a:srgbClr val="2322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1 Italics"/>
              </a:rPr>
              <a:t> 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an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folgenden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Aktivitäten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teilnehmen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:</a:t>
            </a:r>
          </a:p>
          <a:p>
            <a:pPr algn="ctr">
              <a:lnSpc>
                <a:spcPts val="3353"/>
              </a:lnSpc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1 Stern = "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Sicher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nicht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"</a:t>
            </a:r>
          </a:p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5 Sterne = "Ja,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sehr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gerne!”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47649" y="1871848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12137"/>
            <a:ext cx="18288000" cy="5074863"/>
            <a:chOff x="0" y="0"/>
            <a:chExt cx="4816593" cy="133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36589"/>
            </a:xfrm>
            <a:custGeom>
              <a:avLst/>
              <a:gdLst/>
              <a:ahLst/>
              <a:cxnLst/>
              <a:rect l="l" t="t" r="r" b="b"/>
              <a:pathLst>
                <a:path w="4816592" h="1336589">
                  <a:moveTo>
                    <a:pt x="0" y="0"/>
                  </a:moveTo>
                  <a:lnTo>
                    <a:pt x="4816592" y="0"/>
                  </a:lnTo>
                  <a:lnTo>
                    <a:pt x="4816592" y="1336589"/>
                  </a:lnTo>
                  <a:lnTo>
                    <a:pt x="0" y="1336589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7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0349" y="3269337"/>
            <a:ext cx="16747303" cy="3902648"/>
            <a:chOff x="0" y="0"/>
            <a:chExt cx="22329737" cy="520353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001409" cy="5203530"/>
            </a:xfrm>
            <a:prstGeom prst="rect">
              <a:avLst/>
            </a:pr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AutoShape 7"/>
            <p:cNvSpPr/>
            <p:nvPr/>
          </p:nvSpPr>
          <p:spPr>
            <a:xfrm>
              <a:off x="5776109" y="0"/>
              <a:ext cx="5001409" cy="5203530"/>
            </a:xfrm>
            <a:prstGeom prst="rect">
              <a:avLst/>
            </a:pr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1552219" y="0"/>
              <a:ext cx="5001409" cy="5203530"/>
            </a:xfrm>
            <a:prstGeom prst="rect">
              <a:avLst/>
            </a:pr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7328328" y="0"/>
              <a:ext cx="5001409" cy="5203530"/>
            </a:xfrm>
            <a:prstGeom prst="rect">
              <a:avLst/>
            </a:pr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925817" y="3677752"/>
            <a:ext cx="2984812" cy="3204375"/>
          </a:xfrm>
          <a:custGeom>
            <a:avLst/>
            <a:gdLst/>
            <a:ahLst/>
            <a:cxnLst/>
            <a:rect l="l" t="t" r="r" b="b"/>
            <a:pathLst>
              <a:path w="2984812" h="3204375">
                <a:moveTo>
                  <a:pt x="0" y="0"/>
                </a:moveTo>
                <a:lnTo>
                  <a:pt x="2984813" y="0"/>
                </a:lnTo>
                <a:lnTo>
                  <a:pt x="2984813" y="3204374"/>
                </a:lnTo>
                <a:lnTo>
                  <a:pt x="0" y="320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>
          <a:xfrm>
            <a:off x="14244130" y="3533424"/>
            <a:ext cx="2857412" cy="3267311"/>
          </a:xfrm>
          <a:custGeom>
            <a:avLst/>
            <a:gdLst/>
            <a:ahLst/>
            <a:cxnLst/>
            <a:rect l="l" t="t" r="r" b="b"/>
            <a:pathLst>
              <a:path w="2857412" h="3267311">
                <a:moveTo>
                  <a:pt x="0" y="0"/>
                </a:moveTo>
                <a:lnTo>
                  <a:pt x="2857412" y="0"/>
                </a:lnTo>
                <a:lnTo>
                  <a:pt x="2857412" y="3267312"/>
                </a:lnTo>
                <a:lnTo>
                  <a:pt x="0" y="3267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/>
          <p:cNvSpPr/>
          <p:nvPr/>
        </p:nvSpPr>
        <p:spPr>
          <a:xfrm>
            <a:off x="5335003" y="3533424"/>
            <a:ext cx="3259922" cy="3259922"/>
          </a:xfrm>
          <a:custGeom>
            <a:avLst/>
            <a:gdLst/>
            <a:ahLst/>
            <a:cxnLst/>
            <a:rect l="l" t="t" r="r" b="b"/>
            <a:pathLst>
              <a:path w="3259922" h="3259922">
                <a:moveTo>
                  <a:pt x="0" y="0"/>
                </a:moveTo>
                <a:lnTo>
                  <a:pt x="3259922" y="0"/>
                </a:lnTo>
                <a:lnTo>
                  <a:pt x="3259922" y="3259923"/>
                </a:lnTo>
                <a:lnTo>
                  <a:pt x="0" y="32599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/>
          <p:cNvSpPr/>
          <p:nvPr/>
        </p:nvSpPr>
        <p:spPr>
          <a:xfrm>
            <a:off x="914160" y="3609875"/>
            <a:ext cx="3399824" cy="3183472"/>
          </a:xfrm>
          <a:custGeom>
            <a:avLst/>
            <a:gdLst/>
            <a:ahLst/>
            <a:cxnLst/>
            <a:rect l="l" t="t" r="r" b="b"/>
            <a:pathLst>
              <a:path w="3399824" h="3183472">
                <a:moveTo>
                  <a:pt x="0" y="0"/>
                </a:moveTo>
                <a:lnTo>
                  <a:pt x="3399825" y="0"/>
                </a:lnTo>
                <a:lnTo>
                  <a:pt x="3399825" y="3183472"/>
                </a:lnTo>
                <a:lnTo>
                  <a:pt x="0" y="3183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TextBox 14"/>
          <p:cNvSpPr txBox="1"/>
          <p:nvPr/>
        </p:nvSpPr>
        <p:spPr>
          <a:xfrm>
            <a:off x="770349" y="686122"/>
            <a:ext cx="837365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 err="1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Vorgehensweise</a:t>
            </a:r>
            <a:endParaRPr lang="en-US" sz="5700" b="1" spc="336" dirty="0">
              <a:solidFill>
                <a:srgbClr val="963062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13110" y="8505019"/>
            <a:ext cx="3097519" cy="74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2">
                <a:solidFill>
                  <a:schemeClr val="bg1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Online Fragebogen</a:t>
            </a:r>
          </a:p>
          <a:p>
            <a:pPr algn="ctr">
              <a:lnSpc>
                <a:spcPts val="2986"/>
              </a:lnSpc>
              <a:spcBef>
                <a:spcPct val="0"/>
              </a:spcBef>
            </a:pPr>
            <a:r>
              <a:rPr lang="en-US" sz="2132">
                <a:solidFill>
                  <a:schemeClr val="bg1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&amp; Interviews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6204" y="8499310"/>
            <a:ext cx="3097519" cy="1128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2" dirty="0">
                <a:solidFill>
                  <a:schemeClr val="bg1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5 </a:t>
            </a:r>
            <a:r>
              <a:rPr lang="en-US" sz="2132" dirty="0" err="1">
                <a:solidFill>
                  <a:schemeClr val="bg1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Partnerbetriebe</a:t>
            </a:r>
            <a:endParaRPr lang="en-US" sz="2132" dirty="0">
              <a:solidFill>
                <a:schemeClr val="bg1"/>
              </a:solidFill>
              <a:latin typeface="Open Sans 1 Light"/>
              <a:ea typeface="Open Sans 1 Light"/>
              <a:cs typeface="Open Sans 1 Light"/>
              <a:sym typeface="Open Sans 1 Light"/>
            </a:endParaRPr>
          </a:p>
          <a:p>
            <a:pPr algn="ctr">
              <a:lnSpc>
                <a:spcPts val="2986"/>
              </a:lnSpc>
            </a:pPr>
            <a:r>
              <a:rPr lang="en-US" sz="2132" dirty="0">
                <a:solidFill>
                  <a:schemeClr val="bg1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12 </a:t>
            </a:r>
            <a:r>
              <a:rPr lang="en-US" sz="2132" dirty="0" err="1">
                <a:solidFill>
                  <a:schemeClr val="bg1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Karteninhaber:innen</a:t>
            </a:r>
            <a:endParaRPr lang="en-US" sz="2132" dirty="0">
              <a:solidFill>
                <a:schemeClr val="bg1"/>
              </a:solidFill>
              <a:latin typeface="Open Sans 1 Light"/>
              <a:ea typeface="Open Sans 1 Light"/>
              <a:cs typeface="Open Sans 1 Light"/>
              <a:sym typeface="Open Sans 1 Light"/>
            </a:endParaRPr>
          </a:p>
          <a:p>
            <a:pPr algn="ctr">
              <a:lnSpc>
                <a:spcPts val="2986"/>
              </a:lnSpc>
              <a:spcBef>
                <a:spcPct val="0"/>
              </a:spcBef>
            </a:pPr>
            <a:endParaRPr lang="en-US" sz="2132" dirty="0">
              <a:solidFill>
                <a:schemeClr val="bg1"/>
              </a:solidFill>
              <a:latin typeface="Open Sans 1 Light"/>
              <a:ea typeface="Open Sans 1 Light"/>
              <a:cs typeface="Open Sans 1 Light"/>
              <a:sym typeface="Open Sans 1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80611" y="7470048"/>
            <a:ext cx="3762518" cy="94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8"/>
              </a:lnSpc>
            </a:pPr>
            <a:r>
              <a:rPr lang="en-US" sz="2727" b="1" spc="16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EVALUATION</a:t>
            </a:r>
          </a:p>
          <a:p>
            <a:pPr marL="0" lvl="0" indent="0" algn="ctr">
              <a:lnSpc>
                <a:spcPts val="3818"/>
              </a:lnSpc>
              <a:spcBef>
                <a:spcPct val="0"/>
              </a:spcBef>
            </a:pPr>
            <a:r>
              <a:rPr lang="en-US" sz="2727" b="1" spc="16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DER ERGEBNISSE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7612" y="7427073"/>
            <a:ext cx="3792921" cy="94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8"/>
              </a:lnSpc>
              <a:spcBef>
                <a:spcPct val="0"/>
              </a:spcBef>
            </a:pPr>
            <a:r>
              <a:rPr lang="en-US" sz="2727" b="1" spc="160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ONLINE FRAGEBOGEN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88393" y="7470048"/>
            <a:ext cx="3353143" cy="94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8"/>
              </a:lnSpc>
            </a:pPr>
            <a:r>
              <a:rPr lang="en-US" sz="2727" b="1" spc="160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FÜHREN VON</a:t>
            </a:r>
          </a:p>
          <a:p>
            <a:pPr marL="0" lvl="0" indent="0" algn="ctr">
              <a:lnSpc>
                <a:spcPts val="3818"/>
              </a:lnSpc>
              <a:spcBef>
                <a:spcPct val="0"/>
              </a:spcBef>
            </a:pPr>
            <a:r>
              <a:rPr lang="en-US" sz="2727" b="1" spc="160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INTERVIEWS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89436" y="8461210"/>
            <a:ext cx="3097519" cy="74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  <a:spcBef>
                <a:spcPct val="0"/>
              </a:spcBef>
            </a:pPr>
            <a:r>
              <a:rPr lang="en-US" sz="2132">
                <a:solidFill>
                  <a:schemeClr val="bg1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abgeleitet von Wünschen und Anregungen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61624" y="7431948"/>
            <a:ext cx="3353143" cy="94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8"/>
              </a:lnSpc>
              <a:spcBef>
                <a:spcPct val="0"/>
              </a:spcBef>
            </a:pPr>
            <a:r>
              <a:rPr lang="en-US" sz="2727" b="1" spc="16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HANDLUNGS-EMPFEHLUNGEN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5313" y="8505019"/>
            <a:ext cx="3097519" cy="74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  <a:spcBef>
                <a:spcPct val="0"/>
              </a:spcBef>
            </a:pPr>
            <a:r>
              <a:rPr lang="en-US" sz="2132" dirty="0" err="1">
                <a:solidFill>
                  <a:schemeClr val="bg1"/>
                </a:solidFill>
                <a:latin typeface="Open Sans 1"/>
                <a:ea typeface="Open Sans 1"/>
                <a:cs typeface="Open Sans 1"/>
                <a:sym typeface="Open Sans 1"/>
              </a:rPr>
              <a:t>Überarbeitung</a:t>
            </a:r>
            <a:r>
              <a:rPr lang="en-US" sz="2132" dirty="0">
                <a:solidFill>
                  <a:schemeClr val="bg1"/>
                </a:solidFill>
                <a:latin typeface="Open Sans 1"/>
                <a:ea typeface="Open Sans 1"/>
                <a:cs typeface="Open Sans 1"/>
                <a:sym typeface="Open Sans 1"/>
              </a:rPr>
              <a:t> &amp; </a:t>
            </a:r>
            <a:r>
              <a:rPr lang="en-US" sz="2132" dirty="0" err="1">
                <a:solidFill>
                  <a:schemeClr val="bg1"/>
                </a:solidFill>
                <a:latin typeface="Open Sans 1"/>
                <a:ea typeface="Open Sans 1"/>
                <a:cs typeface="Open Sans 1"/>
                <a:sym typeface="Open Sans 1"/>
              </a:rPr>
              <a:t>erneute</a:t>
            </a:r>
            <a:r>
              <a:rPr lang="en-US" sz="2132" dirty="0">
                <a:solidFill>
                  <a:schemeClr val="bg1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132" dirty="0" err="1">
                <a:solidFill>
                  <a:schemeClr val="bg1"/>
                </a:solidFill>
                <a:latin typeface="Open Sans 1"/>
                <a:ea typeface="Open Sans 1"/>
                <a:cs typeface="Open Sans 1"/>
                <a:sym typeface="Open Sans 1"/>
              </a:rPr>
              <a:t>Aussendung</a:t>
            </a:r>
            <a:endParaRPr lang="en-US" sz="2132" dirty="0">
              <a:solidFill>
                <a:schemeClr val="bg1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12137"/>
            <a:ext cx="18288000" cy="5074863"/>
            <a:chOff x="0" y="0"/>
            <a:chExt cx="4816593" cy="133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36589"/>
            </a:xfrm>
            <a:custGeom>
              <a:avLst/>
              <a:gdLst/>
              <a:ahLst/>
              <a:cxnLst/>
              <a:rect l="l" t="t" r="r" b="b"/>
              <a:pathLst>
                <a:path w="4816592" h="1336589">
                  <a:moveTo>
                    <a:pt x="0" y="0"/>
                  </a:moveTo>
                  <a:lnTo>
                    <a:pt x="4816592" y="0"/>
                  </a:lnTo>
                  <a:lnTo>
                    <a:pt x="4816592" y="1336589"/>
                  </a:lnTo>
                  <a:lnTo>
                    <a:pt x="0" y="1336589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7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0349" y="3844269"/>
            <a:ext cx="837365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AB34E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Ergebnisse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0349" y="5583996"/>
            <a:ext cx="142021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1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MARKETING-MASSNAHMEN IM RAHMEN DER MITARBEITER-CARD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00262A5-1ABC-4BB2-7CBD-6B8D40EC3D41}"/>
              </a:ext>
            </a:extLst>
          </p:cNvPr>
          <p:cNvGrpSpPr/>
          <p:nvPr/>
        </p:nvGrpSpPr>
        <p:grpSpPr>
          <a:xfrm>
            <a:off x="-2459" y="8534406"/>
            <a:ext cx="18290459" cy="1790694"/>
            <a:chOff x="-2459" y="8534406"/>
            <a:chExt cx="18290459" cy="1790694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4489A19-2A86-1024-5E69-74B5CEA42484}"/>
                </a:ext>
              </a:extLst>
            </p:cNvPr>
            <p:cNvSpPr/>
            <p:nvPr/>
          </p:nvSpPr>
          <p:spPr>
            <a:xfrm>
              <a:off x="10134600" y="8534406"/>
              <a:ext cx="8153400" cy="1790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714FC2E-56F1-9523-77DC-C5CFCED7C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77" t="65555" r="7500" b="8594"/>
            <a:stretch/>
          </p:blipFill>
          <p:spPr>
            <a:xfrm>
              <a:off x="-2459" y="8538093"/>
              <a:ext cx="10670039" cy="178700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3153" y="1938376"/>
            <a:ext cx="14915954" cy="6879984"/>
          </a:xfrm>
          <a:custGeom>
            <a:avLst/>
            <a:gdLst/>
            <a:ahLst/>
            <a:cxnLst/>
            <a:rect l="l" t="t" r="r" b="b"/>
            <a:pathLst>
              <a:path w="14915954" h="6879984">
                <a:moveTo>
                  <a:pt x="0" y="0"/>
                </a:moveTo>
                <a:lnTo>
                  <a:pt x="14915953" y="0"/>
                </a:lnTo>
                <a:lnTo>
                  <a:pt x="14915953" y="6879983"/>
                </a:lnTo>
                <a:lnTo>
                  <a:pt x="0" y="687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3" name="Group 3"/>
          <p:cNvGrpSpPr/>
          <p:nvPr/>
        </p:nvGrpSpPr>
        <p:grpSpPr>
          <a:xfrm>
            <a:off x="1354324" y="1938376"/>
            <a:ext cx="917658" cy="91765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9561" y="648548"/>
            <a:ext cx="16419739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 err="1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Marketingmaßnahmen</a:t>
            </a:r>
            <a:endParaRPr lang="en-US" sz="5700" b="1" spc="336" dirty="0">
              <a:solidFill>
                <a:srgbClr val="A9B24C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9561" y="8916603"/>
            <a:ext cx="16046672" cy="101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1 = Ich stimme zu. / 2 = Ich stimme eher zu. / 3 = Ich stimme eher nicht zu. / 4 = Ich stimme nicht zu.</a:t>
            </a:r>
          </a:p>
          <a:p>
            <a:pPr algn="ctr">
              <a:lnSpc>
                <a:spcPts val="2093"/>
              </a:lnSpc>
            </a:pPr>
            <a:endParaRPr lang="en-US" sz="1995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Bitte beurteile die folgenden Aussagenzu den Marketing-Maßnahmen im Rahmen der Mitarbeiter-Card.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58578" y="1739938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39561" y="6827356"/>
            <a:ext cx="917658" cy="91765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72662" y="2618763"/>
            <a:ext cx="917658" cy="91765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56993" y="-71907"/>
            <a:ext cx="8755588" cy="10358907"/>
            <a:chOff x="0" y="0"/>
            <a:chExt cx="2305999" cy="2728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5999" cy="2728272"/>
            </a:xfrm>
            <a:custGeom>
              <a:avLst/>
              <a:gdLst/>
              <a:ahLst/>
              <a:cxnLst/>
              <a:rect l="l" t="t" r="r" b="b"/>
              <a:pathLst>
                <a:path w="2305999" h="2728272">
                  <a:moveTo>
                    <a:pt x="0" y="0"/>
                  </a:moveTo>
                  <a:lnTo>
                    <a:pt x="2305999" y="0"/>
                  </a:lnTo>
                  <a:lnTo>
                    <a:pt x="2305999" y="2728272"/>
                  </a:lnTo>
                  <a:lnTo>
                    <a:pt x="0" y="2728272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05999" cy="2766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13391" y="571500"/>
            <a:ext cx="2025068" cy="1538977"/>
          </a:xfrm>
          <a:custGeom>
            <a:avLst/>
            <a:gdLst/>
            <a:ahLst/>
            <a:cxnLst/>
            <a:rect l="l" t="t" r="r" b="b"/>
            <a:pathLst>
              <a:path w="3181782" h="2713192">
                <a:moveTo>
                  <a:pt x="0" y="0"/>
                </a:moveTo>
                <a:lnTo>
                  <a:pt x="3181782" y="0"/>
                </a:lnTo>
                <a:lnTo>
                  <a:pt x="3181782" y="2713192"/>
                </a:lnTo>
                <a:lnTo>
                  <a:pt x="0" y="271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849600" y="678987"/>
            <a:ext cx="2096850" cy="2375511"/>
          </a:xfrm>
          <a:custGeom>
            <a:avLst/>
            <a:gdLst/>
            <a:ahLst/>
            <a:cxnLst/>
            <a:rect l="l" t="t" r="r" b="b"/>
            <a:pathLst>
              <a:path w="2930959" h="3173283">
                <a:moveTo>
                  <a:pt x="0" y="0"/>
                </a:moveTo>
                <a:lnTo>
                  <a:pt x="2930959" y="0"/>
                </a:lnTo>
                <a:lnTo>
                  <a:pt x="2930959" y="3173282"/>
                </a:lnTo>
                <a:lnTo>
                  <a:pt x="0" y="3173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TextBox 7"/>
          <p:cNvSpPr txBox="1"/>
          <p:nvPr/>
        </p:nvSpPr>
        <p:spPr>
          <a:xfrm>
            <a:off x="838200" y="571500"/>
            <a:ext cx="8115300" cy="175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5700" b="1" spc="336" dirty="0" err="1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Persönliche</a:t>
            </a:r>
            <a:r>
              <a:rPr lang="en-US" sz="5700" b="1" spc="336" dirty="0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 Interviews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2D50691B-F3DC-1232-5B39-4D2424A07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791586"/>
              </p:ext>
            </p:extLst>
          </p:nvPr>
        </p:nvGraphicFramePr>
        <p:xfrm>
          <a:off x="1122926" y="4518066"/>
          <a:ext cx="7924800" cy="420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7">
            <a:extLst>
              <a:ext uri="{FF2B5EF4-FFF2-40B4-BE49-F238E27FC236}">
                <a16:creationId xmlns:a16="http://schemas.microsoft.com/office/drawing/2014/main" id="{B96D0E90-3707-A822-3CDD-BEE05EC92B77}"/>
              </a:ext>
            </a:extLst>
          </p:cNvPr>
          <p:cNvSpPr txBox="1"/>
          <p:nvPr/>
        </p:nvSpPr>
        <p:spPr>
          <a:xfrm>
            <a:off x="10415964" y="571500"/>
            <a:ext cx="6632806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700" b="1" spc="336" dirty="0" err="1">
                <a:solidFill>
                  <a:schemeClr val="bg1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Persönliche</a:t>
            </a:r>
            <a:r>
              <a:rPr lang="en-US" sz="5700" b="1" spc="336" dirty="0">
                <a:solidFill>
                  <a:schemeClr val="bg1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 Interviews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B8B6FA1-CC07-97E0-B4D9-E50CD1CAD15D}"/>
              </a:ext>
            </a:extLst>
          </p:cNvPr>
          <p:cNvSpPr txBox="1"/>
          <p:nvPr/>
        </p:nvSpPr>
        <p:spPr>
          <a:xfrm>
            <a:off x="10268358" y="2749973"/>
            <a:ext cx="698848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99"/>
              </a:lnSpc>
            </a:pPr>
            <a:r>
              <a:rPr lang="en-US" sz="4000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mit</a:t>
            </a:r>
            <a:r>
              <a:rPr lang="en-US" sz="4000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Bonusbetrieben</a:t>
            </a:r>
            <a:endParaRPr lang="en-US" sz="4000" b="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194FA4-7984-6D5D-BD1E-6ACCC0D7A70B}"/>
              </a:ext>
            </a:extLst>
          </p:cNvPr>
          <p:cNvSpPr txBox="1"/>
          <p:nvPr/>
        </p:nvSpPr>
        <p:spPr>
          <a:xfrm>
            <a:off x="748655" y="2777249"/>
            <a:ext cx="68660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4000" dirty="0" err="1">
                <a:solidFill>
                  <a:srgbClr val="8C3064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1 Bold"/>
              </a:rPr>
              <a:t>mit</a:t>
            </a:r>
            <a:r>
              <a:rPr lang="en-US" sz="4000" dirty="0">
                <a:solidFill>
                  <a:srgbClr val="8C3064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1 Bold"/>
              </a:rPr>
              <a:t> </a:t>
            </a:r>
            <a:r>
              <a:rPr lang="en-US" sz="4000" dirty="0" err="1">
                <a:solidFill>
                  <a:srgbClr val="8C3064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1 Bold"/>
              </a:rPr>
              <a:t>Karteninhaber:innen</a:t>
            </a:r>
            <a:endParaRPr lang="en-US" sz="4000" dirty="0">
              <a:solidFill>
                <a:srgbClr val="8C3064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 1 Bold"/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B2FCA261-9AE9-E854-44DE-CA57E4576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922688"/>
              </p:ext>
            </p:extLst>
          </p:nvPr>
        </p:nvGraphicFramePr>
        <p:xfrm>
          <a:off x="10066260" y="4670028"/>
          <a:ext cx="8109692" cy="519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7691" y="7676958"/>
            <a:ext cx="3567187" cy="359144"/>
            <a:chOff x="0" y="0"/>
            <a:chExt cx="939506" cy="94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9506" cy="94589"/>
            </a:xfrm>
            <a:custGeom>
              <a:avLst/>
              <a:gdLst/>
              <a:ahLst/>
              <a:cxnLst/>
              <a:rect l="l" t="t" r="r" b="b"/>
              <a:pathLst>
                <a:path w="939506" h="94589">
                  <a:moveTo>
                    <a:pt x="0" y="0"/>
                  </a:moveTo>
                  <a:lnTo>
                    <a:pt x="939506" y="0"/>
                  </a:lnTo>
                  <a:lnTo>
                    <a:pt x="939506" y="94589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C3C088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9506" cy="13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91040" y="7676958"/>
            <a:ext cx="3567187" cy="359144"/>
            <a:chOff x="0" y="0"/>
            <a:chExt cx="939506" cy="945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9506" cy="94589"/>
            </a:xfrm>
            <a:custGeom>
              <a:avLst/>
              <a:gdLst/>
              <a:ahLst/>
              <a:cxnLst/>
              <a:rect l="l" t="t" r="r" b="b"/>
              <a:pathLst>
                <a:path w="939506" h="94589">
                  <a:moveTo>
                    <a:pt x="0" y="0"/>
                  </a:moveTo>
                  <a:lnTo>
                    <a:pt x="939506" y="0"/>
                  </a:lnTo>
                  <a:lnTo>
                    <a:pt x="939506" y="94589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A9B24C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39506" cy="13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4334647" y="6048853"/>
            <a:ext cx="368287" cy="3586782"/>
            <a:chOff x="0" y="0"/>
            <a:chExt cx="205972" cy="2005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72" cy="2005981"/>
            </a:xfrm>
            <a:custGeom>
              <a:avLst/>
              <a:gdLst/>
              <a:ahLst/>
              <a:cxnLst/>
              <a:rect l="l" t="t" r="r" b="b"/>
              <a:pathLst>
                <a:path w="205972" h="2005981">
                  <a:moveTo>
                    <a:pt x="0" y="0"/>
                  </a:moveTo>
                  <a:lnTo>
                    <a:pt x="205972" y="0"/>
                  </a:lnTo>
                  <a:lnTo>
                    <a:pt x="205972" y="2005981"/>
                  </a:lnTo>
                  <a:lnTo>
                    <a:pt x="0" y="2005981"/>
                  </a:lnTo>
                  <a:close/>
                </a:path>
              </a:pathLst>
            </a:custGeom>
            <a:solidFill>
              <a:srgbClr val="4B4537"/>
            </a:solidFill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7307531" y="5085339"/>
            <a:ext cx="0" cy="2572761"/>
          </a:xfrm>
          <a:prstGeom prst="line">
            <a:avLst/>
          </a:prstGeom>
          <a:ln w="19050" cap="rnd">
            <a:solidFill>
              <a:srgbClr val="23221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1" name="AutoShape 11"/>
          <p:cNvSpPr/>
          <p:nvPr/>
        </p:nvSpPr>
        <p:spPr>
          <a:xfrm flipV="1">
            <a:off x="12753859" y="5085339"/>
            <a:ext cx="0" cy="2572761"/>
          </a:xfrm>
          <a:prstGeom prst="line">
            <a:avLst/>
          </a:prstGeom>
          <a:ln w="19050" cap="rnd">
            <a:solidFill>
              <a:srgbClr val="23221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" name="TextBox 12"/>
          <p:cNvSpPr txBox="1"/>
          <p:nvPr/>
        </p:nvSpPr>
        <p:spPr>
          <a:xfrm>
            <a:off x="2170626" y="3672814"/>
            <a:ext cx="2941318" cy="120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6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Allgemeine </a:t>
            </a:r>
            <a:r>
              <a:rPr lang="en-US" sz="2400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Zufriedenheit</a:t>
            </a:r>
            <a:r>
              <a:rPr lang="en-US" sz="2400" b="1" dirty="0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und </a:t>
            </a:r>
            <a:r>
              <a:rPr lang="en-US" sz="2400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Erfahrungen</a:t>
            </a:r>
            <a:endParaRPr lang="en-US" sz="2400" b="1" dirty="0">
              <a:solidFill>
                <a:srgbClr val="96306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36236" y="3672814"/>
            <a:ext cx="3221991" cy="120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6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Beweggründe</a:t>
            </a:r>
            <a:r>
              <a:rPr lang="en-US" sz="2400" b="1" dirty="0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für die Wahl der </a:t>
            </a:r>
            <a:r>
              <a:rPr lang="en-US" sz="2400" b="1" dirty="0" err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Tourismusbranche</a:t>
            </a:r>
            <a:endParaRPr lang="en-US" sz="2400" b="1" dirty="0">
              <a:solidFill>
                <a:srgbClr val="96306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159268" y="4472914"/>
            <a:ext cx="3152913" cy="38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6"/>
              </a:lnSpc>
              <a:spcBef>
                <a:spcPct val="0"/>
              </a:spcBef>
            </a:pPr>
            <a:r>
              <a:rPr lang="en-US" sz="2400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Herausforderungen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1880014" y="5085339"/>
            <a:ext cx="0" cy="2572761"/>
          </a:xfrm>
          <a:prstGeom prst="line">
            <a:avLst/>
          </a:prstGeom>
          <a:ln w="19050" cap="rnd">
            <a:solidFill>
              <a:srgbClr val="23221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6" name="TextBox 16"/>
          <p:cNvSpPr txBox="1"/>
          <p:nvPr/>
        </p:nvSpPr>
        <p:spPr>
          <a:xfrm>
            <a:off x="2170626" y="5873152"/>
            <a:ext cx="2560879" cy="1166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 Light"/>
              </a:rPr>
              <a:t>positiv</a:t>
            </a:r>
            <a:endParaRPr lang="en-US" sz="2199" b="1" dirty="0">
              <a:solidFill>
                <a:srgbClr val="232218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 Light"/>
            </a:endParaRPr>
          </a:p>
          <a:p>
            <a:pPr algn="l">
              <a:lnSpc>
                <a:spcPts val="3079"/>
              </a:lnSpc>
            </a:pPr>
            <a:endParaRPr lang="en-US" sz="2199" b="1" dirty="0">
              <a:solidFill>
                <a:srgbClr val="232218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 Light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 Light"/>
              </a:rPr>
              <a:t>sozialer</a:t>
            </a:r>
            <a:r>
              <a:rPr lang="en-US" sz="2199" b="1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 Light"/>
              </a:rPr>
              <a:t> </a:t>
            </a:r>
            <a:r>
              <a:rPr lang="en-US" sz="2199" b="1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 Light"/>
              </a:rPr>
              <a:t>Kontakt</a:t>
            </a:r>
            <a:endParaRPr lang="en-US" sz="2199" b="1" dirty="0">
              <a:solidFill>
                <a:srgbClr val="232218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36236" y="5677890"/>
            <a:ext cx="3302099" cy="156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Geselligkeit</a:t>
            </a: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79"/>
              </a:lnSpc>
            </a:pP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79"/>
              </a:lnSpc>
            </a:pP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Familiäre</a:t>
            </a:r>
            <a:r>
              <a:rPr lang="en-US" sz="2199" b="1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oder</a:t>
            </a:r>
            <a:r>
              <a:rPr lang="en-US" sz="2199" b="1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regionale</a:t>
            </a:r>
            <a:r>
              <a:rPr lang="en-US" sz="2199" b="1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Verbundenheit</a:t>
            </a: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159267" y="5482627"/>
            <a:ext cx="3916635" cy="1961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hohe</a:t>
            </a:r>
            <a:r>
              <a:rPr lang="en-US" sz="2199" b="1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Gästeerwartungen</a:t>
            </a: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79"/>
              </a:lnSpc>
            </a:pP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79"/>
              </a:lnSpc>
            </a:pP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saisonale</a:t>
            </a:r>
            <a:r>
              <a:rPr lang="en-US" sz="2199" b="1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Schwankungen</a:t>
            </a: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79"/>
              </a:lnSpc>
            </a:pP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Fachkräftemangel</a:t>
            </a:r>
            <a:endParaRPr lang="en-US" sz="2199" b="1" dirty="0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D1427ED-2D4B-F122-14FB-03EB5A1205A2}"/>
              </a:ext>
            </a:extLst>
          </p:cNvPr>
          <p:cNvSpPr txBox="1"/>
          <p:nvPr/>
        </p:nvSpPr>
        <p:spPr>
          <a:xfrm>
            <a:off x="1656236" y="993956"/>
            <a:ext cx="135636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700" b="1" spc="336" dirty="0">
                <a:solidFill>
                  <a:srgbClr val="963062"/>
                </a:solidFill>
                <a:latin typeface="Barlow Ultra-Bold"/>
                <a:sym typeface="Barlow Ultra-Bold"/>
              </a:rPr>
              <a:t>BEISPIEL: ARBEITEN IM TOURISMUS</a:t>
            </a:r>
            <a:endParaRPr lang="de-AT" sz="5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12137"/>
            <a:ext cx="18288000" cy="5074863"/>
            <a:chOff x="0" y="0"/>
            <a:chExt cx="4816593" cy="133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36589"/>
            </a:xfrm>
            <a:custGeom>
              <a:avLst/>
              <a:gdLst/>
              <a:ahLst/>
              <a:cxnLst/>
              <a:rect l="l" t="t" r="r" b="b"/>
              <a:pathLst>
                <a:path w="4816592" h="1336589">
                  <a:moveTo>
                    <a:pt x="0" y="0"/>
                  </a:moveTo>
                  <a:lnTo>
                    <a:pt x="4816592" y="0"/>
                  </a:lnTo>
                  <a:lnTo>
                    <a:pt x="4816592" y="1336589"/>
                  </a:lnTo>
                  <a:lnTo>
                    <a:pt x="0" y="1336589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7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0349" y="3844269"/>
            <a:ext cx="837365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 err="1">
                <a:solidFill>
                  <a:srgbClr val="AAB34E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Fazit</a:t>
            </a:r>
            <a:endParaRPr lang="en-US" sz="5700" b="1" spc="336" dirty="0">
              <a:solidFill>
                <a:srgbClr val="AAB34E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0349" y="5583996"/>
            <a:ext cx="1420211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177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ERKENNTNISSE DER EVALUIERUNG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22E80D2-59AC-308D-AA84-85C5BC2D24C8}"/>
              </a:ext>
            </a:extLst>
          </p:cNvPr>
          <p:cNvGrpSpPr/>
          <p:nvPr/>
        </p:nvGrpSpPr>
        <p:grpSpPr>
          <a:xfrm>
            <a:off x="-2459" y="8534406"/>
            <a:ext cx="18290459" cy="1790694"/>
            <a:chOff x="-2459" y="8534406"/>
            <a:chExt cx="18290459" cy="1790694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C246762-0913-6065-B6B4-18E3EC05051E}"/>
                </a:ext>
              </a:extLst>
            </p:cNvPr>
            <p:cNvSpPr/>
            <p:nvPr/>
          </p:nvSpPr>
          <p:spPr>
            <a:xfrm>
              <a:off x="10134600" y="8534406"/>
              <a:ext cx="8153400" cy="1790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E533D00-8DC5-1A8D-F053-904590072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77" t="65555" r="7500" b="8594"/>
            <a:stretch/>
          </p:blipFill>
          <p:spPr>
            <a:xfrm>
              <a:off x="-2459" y="8538093"/>
              <a:ext cx="10670039" cy="178700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3162300"/>
            <a:ext cx="16078200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indent="-485775" algn="l">
              <a:spcAft>
                <a:spcPts val="2400"/>
              </a:spcAft>
              <a:buFont typeface="Arial"/>
              <a:buChar char="•"/>
            </a:pP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Sehr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hohe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Bekanntheit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der Mitarbeiter-Card</a:t>
            </a:r>
          </a:p>
          <a:p>
            <a:pPr marL="971550" lvl="1" indent="-485775" algn="l">
              <a:spcAft>
                <a:spcPts val="2400"/>
              </a:spcAft>
              <a:buFont typeface="Arial"/>
              <a:buChar char="•"/>
            </a:pP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Positives Image der Karte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als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Beitrag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zur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Steigerung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der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Arbeitsplatz-Attraktivität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</a:p>
          <a:p>
            <a:pPr marL="971550" lvl="1" indent="-485775" algn="l">
              <a:spcAft>
                <a:spcPts val="2400"/>
              </a:spcAft>
              <a:buFont typeface="Arial"/>
              <a:buChar char="•"/>
            </a:pP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Potentiale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in der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Sichtbarkeit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der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Angebote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bei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Betrieben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und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Bonuspartnern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</a:p>
          <a:p>
            <a:pPr marL="971550" lvl="1" indent="-485775" algn="l">
              <a:spcAft>
                <a:spcPts val="2400"/>
              </a:spcAft>
              <a:buFont typeface="Arial"/>
              <a:buChar char="•"/>
            </a:pP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Kommunikation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der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Zusatzleistungen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wie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Weiterbildungen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,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Aktivitäten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,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Jobplattform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, …</a:t>
            </a:r>
          </a:p>
          <a:p>
            <a:pPr marL="971550" lvl="1" indent="-485775" algn="l">
              <a:spcAft>
                <a:spcPts val="2400"/>
              </a:spcAft>
              <a:buFont typeface="Arial"/>
              <a:buChar char="•"/>
            </a:pP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Weiterentwicklung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der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digitalen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Plattformen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: Website,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Karten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-Administration, 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bzw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. “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Hürde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Log-In”-</a:t>
            </a: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Bereich</a:t>
            </a:r>
            <a:endParaRPr lang="en-US" sz="3200" dirty="0">
              <a:solidFill>
                <a:srgbClr val="232218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"/>
            </a:endParaRPr>
          </a:p>
          <a:p>
            <a:pPr marL="971550" lvl="1" indent="-485775" algn="l">
              <a:spcAft>
                <a:spcPts val="2400"/>
              </a:spcAft>
              <a:buFont typeface="Arial"/>
              <a:buChar char="•"/>
            </a:pPr>
            <a:r>
              <a:rPr lang="en-US" sz="3200" dirty="0" err="1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Weiterentwicklung</a:t>
            </a:r>
            <a:r>
              <a:rPr lang="en-US" sz="3200" dirty="0">
                <a:solidFill>
                  <a:srgbClr val="232218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 </a:t>
            </a:r>
            <a:r>
              <a:rPr lang="en-US" sz="3200" b="1" dirty="0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Social Media </a:t>
            </a:r>
            <a:r>
              <a:rPr lang="en-US" sz="3200" b="1" dirty="0" err="1">
                <a:solidFill>
                  <a:srgbClr val="8C3064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"/>
              </a:rPr>
              <a:t>Kanäle</a:t>
            </a:r>
            <a:endParaRPr lang="en-US" sz="3200" b="1" dirty="0">
              <a:solidFill>
                <a:srgbClr val="8C3064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9561" y="1485934"/>
            <a:ext cx="16419739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 err="1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Erkenntnisse</a:t>
            </a:r>
            <a:r>
              <a:rPr lang="en-US" sz="5700" b="1" spc="336" dirty="0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 der </a:t>
            </a:r>
            <a:r>
              <a:rPr lang="en-US" sz="5700" b="1" spc="336" dirty="0" err="1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Evaluierung</a:t>
            </a:r>
            <a:endParaRPr lang="en-US" sz="5700" b="1" spc="336" dirty="0">
              <a:solidFill>
                <a:srgbClr val="A9B24C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12137"/>
            <a:ext cx="18288000" cy="5074863"/>
            <a:chOff x="0" y="0"/>
            <a:chExt cx="4816593" cy="133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36589"/>
            </a:xfrm>
            <a:custGeom>
              <a:avLst/>
              <a:gdLst/>
              <a:ahLst/>
              <a:cxnLst/>
              <a:rect l="l" t="t" r="r" b="b"/>
              <a:pathLst>
                <a:path w="4816592" h="1336589">
                  <a:moveTo>
                    <a:pt x="0" y="0"/>
                  </a:moveTo>
                  <a:lnTo>
                    <a:pt x="4816592" y="0"/>
                  </a:lnTo>
                  <a:lnTo>
                    <a:pt x="4816592" y="1336589"/>
                  </a:lnTo>
                  <a:lnTo>
                    <a:pt x="0" y="1336589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7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0349" y="3844269"/>
            <a:ext cx="837365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 err="1">
                <a:solidFill>
                  <a:srgbClr val="AAB34E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Fazit</a:t>
            </a:r>
            <a:endParaRPr lang="en-US" sz="5700" b="1" spc="336" dirty="0">
              <a:solidFill>
                <a:srgbClr val="AAB34E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3C092D-9EFB-10A8-EE8D-4282D673A457}"/>
              </a:ext>
            </a:extLst>
          </p:cNvPr>
          <p:cNvSpPr txBox="1"/>
          <p:nvPr/>
        </p:nvSpPr>
        <p:spPr>
          <a:xfrm>
            <a:off x="4957174" y="954932"/>
            <a:ext cx="13030200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Sehr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gute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Ausgangsbasis</a:t>
            </a:r>
            <a:endParaRPr lang="en-US" sz="3200" spc="336" dirty="0">
              <a:solidFill>
                <a:srgbClr val="8C3064"/>
              </a:solidFill>
              <a:latin typeface="Barlow Bold" panose="020B0604020202020204" charset="0"/>
              <a:ea typeface="Barlow Ultra-Bold"/>
              <a:cs typeface="Barlow Ultra-Bold"/>
              <a:sym typeface="Barlow Ultra-Bold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Viel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Zuspruch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seitens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Betriebe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und Mitarbeiter:innen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Pionierarbeit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im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Destinationsmanagement</a:t>
            </a:r>
            <a:endParaRPr lang="en-US" sz="3200" spc="336" dirty="0">
              <a:solidFill>
                <a:srgbClr val="8C3064"/>
              </a:solidFill>
              <a:latin typeface="Barlow Bold" panose="020B0604020202020204" charset="0"/>
              <a:ea typeface="Barlow Ultra-Bold"/>
              <a:cs typeface="Barlow Ultra-Bold"/>
              <a:sym typeface="Barlow Ultra-Bold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Hoher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Erfahrungsschatz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mit</a:t>
            </a:r>
            <a:r>
              <a:rPr lang="en-US" sz="3200" spc="336" dirty="0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rgbClr val="8C3064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Projektförderungen</a:t>
            </a:r>
            <a:endParaRPr lang="en-US" sz="3200" spc="336" dirty="0">
              <a:solidFill>
                <a:srgbClr val="8C3064"/>
              </a:solidFill>
              <a:latin typeface="Barlow Bold" panose="020B0604020202020204" charset="0"/>
              <a:ea typeface="Barlow Ultra-Bold"/>
              <a:cs typeface="Barlow Ultra-Bold"/>
              <a:sym typeface="Barlow Ultra-Bold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861E95-FE76-EC82-B902-F30323FEAB98}"/>
              </a:ext>
            </a:extLst>
          </p:cNvPr>
          <p:cNvSpPr txBox="1"/>
          <p:nvPr/>
        </p:nvSpPr>
        <p:spPr>
          <a:xfrm>
            <a:off x="1485898" y="5871246"/>
            <a:ext cx="15316200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spc="336" dirty="0">
                <a:solidFill>
                  <a:schemeClr val="bg1"/>
                </a:solidFill>
                <a:latin typeface="Barlow Bold" panose="020B0604020202020204" charset="0"/>
              </a:rPr>
              <a:t>Projektweiterführung </a:t>
            </a:r>
            <a:r>
              <a:rPr lang="en-US" sz="3200" spc="336" dirty="0" err="1">
                <a:solidFill>
                  <a:schemeClr val="bg1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dringend</a:t>
            </a:r>
            <a:r>
              <a:rPr lang="en-US" sz="3200" spc="336" dirty="0">
                <a:solidFill>
                  <a:schemeClr val="bg1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 </a:t>
            </a:r>
            <a:r>
              <a:rPr lang="en-US" sz="3200" spc="336" dirty="0" err="1">
                <a:solidFill>
                  <a:schemeClr val="bg1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empfohlen</a:t>
            </a:r>
            <a:r>
              <a:rPr lang="en-US" sz="3200" spc="336" dirty="0">
                <a:solidFill>
                  <a:schemeClr val="bg1"/>
                </a:solidFill>
                <a:latin typeface="Barlow Bold" panose="020B0604020202020204" charset="0"/>
                <a:ea typeface="Barlow Ultra-Bold"/>
                <a:cs typeface="Barlow Ultra-Bold"/>
                <a:sym typeface="Barlow Ultra-Bold"/>
              </a:rPr>
              <a:t>!</a:t>
            </a:r>
            <a:endParaRPr lang="de-DE" sz="3200" spc="336" dirty="0">
              <a:solidFill>
                <a:schemeClr val="bg1"/>
              </a:solidFill>
              <a:latin typeface="Barlow Bold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spc="336" dirty="0">
                <a:solidFill>
                  <a:schemeClr val="bg1"/>
                </a:solidFill>
                <a:latin typeface="Barlow Bold" panose="020B0604020202020204" charset="0"/>
              </a:rPr>
              <a:t>Weiterentwicklung hinsichtlich Kartenadministration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spc="336" dirty="0">
                <a:solidFill>
                  <a:schemeClr val="bg1"/>
                </a:solidFill>
                <a:latin typeface="Barlow Bold" panose="020B0604020202020204" charset="0"/>
              </a:rPr>
              <a:t>Kommunikation der Zusatzleistungen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spc="336" dirty="0">
                <a:solidFill>
                  <a:schemeClr val="bg1"/>
                </a:solidFill>
                <a:latin typeface="Barlow Bold" panose="020B0604020202020204" charset="0"/>
              </a:rPr>
              <a:t>Sichtbarkeit auch nach innen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spc="336" dirty="0">
                <a:solidFill>
                  <a:schemeClr val="bg1"/>
                </a:solidFill>
                <a:latin typeface="Barlow Bold" panose="020B0604020202020204" charset="0"/>
              </a:rPr>
              <a:t>Marketingaktivitäten = FOLGEPROJEKT</a:t>
            </a:r>
            <a:endParaRPr lang="de-AT" sz="3200" spc="336" dirty="0">
              <a:solidFill>
                <a:schemeClr val="bg1"/>
              </a:solidFill>
              <a:latin typeface="Barlow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B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29157" y="0"/>
            <a:ext cx="5658843" cy="10342250"/>
            <a:chOff x="0" y="0"/>
            <a:chExt cx="1490395" cy="27238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0395" cy="2723885"/>
            </a:xfrm>
            <a:custGeom>
              <a:avLst/>
              <a:gdLst/>
              <a:ahLst/>
              <a:cxnLst/>
              <a:rect l="l" t="t" r="r" b="b"/>
              <a:pathLst>
                <a:path w="1490395" h="2723885">
                  <a:moveTo>
                    <a:pt x="0" y="0"/>
                  </a:moveTo>
                  <a:lnTo>
                    <a:pt x="1490395" y="0"/>
                  </a:lnTo>
                  <a:lnTo>
                    <a:pt x="1490395" y="2723885"/>
                  </a:lnTo>
                  <a:lnTo>
                    <a:pt x="0" y="2723885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90395" cy="2761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40110" y="1028700"/>
            <a:ext cx="6119190" cy="8229600"/>
            <a:chOff x="0" y="0"/>
            <a:chExt cx="8158920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8385" t="3573" r="10688" b="9054"/>
            <a:stretch>
              <a:fillRect/>
            </a:stretch>
          </p:blipFill>
          <p:spPr>
            <a:xfrm>
              <a:off x="0" y="0"/>
              <a:ext cx="8158920" cy="1097280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1028700" y="5442614"/>
            <a:ext cx="6781040" cy="0"/>
          </a:xfrm>
          <a:prstGeom prst="line">
            <a:avLst/>
          </a:prstGeom>
          <a:ln w="9525" cap="rnd">
            <a:solidFill>
              <a:srgbClr val="232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8" name="TextBox 8"/>
          <p:cNvSpPr txBox="1"/>
          <p:nvPr/>
        </p:nvSpPr>
        <p:spPr>
          <a:xfrm>
            <a:off x="1028700" y="5618827"/>
            <a:ext cx="8965245" cy="127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100" b="1" spc="1016" dirty="0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SARAH GARTNER</a:t>
            </a:r>
          </a:p>
          <a:p>
            <a:pPr algn="l">
              <a:spcAft>
                <a:spcPts val="1200"/>
              </a:spcAft>
            </a:pPr>
            <a:r>
              <a:rPr lang="en-US" sz="2100" b="1" spc="1016" dirty="0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JULIA LACKNE</a:t>
            </a:r>
          </a:p>
          <a:p>
            <a:pPr algn="l">
              <a:spcAft>
                <a:spcPts val="1200"/>
              </a:spcAft>
            </a:pPr>
            <a:r>
              <a:rPr lang="en-US" sz="2100" b="1" spc="1016" dirty="0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DANIEL BINDER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042930"/>
            <a:ext cx="10305104" cy="319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 spc="542" dirty="0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Danke für </a:t>
            </a:r>
            <a:r>
              <a:rPr lang="en-US" sz="9200" b="1" spc="542" dirty="0" err="1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Ihre</a:t>
            </a:r>
            <a:r>
              <a:rPr lang="en-US" sz="9200" b="1" spc="542" dirty="0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 </a:t>
            </a:r>
          </a:p>
          <a:p>
            <a:pPr marL="0" lvl="0" indent="0" algn="l">
              <a:lnSpc>
                <a:spcPts val="12880"/>
              </a:lnSpc>
              <a:spcBef>
                <a:spcPct val="0"/>
              </a:spcBef>
            </a:pPr>
            <a:r>
              <a:rPr lang="en-US" sz="9200" b="1" spc="542" dirty="0" err="1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Aufmerksamkeit</a:t>
            </a:r>
            <a:endParaRPr lang="en-US" sz="9200" b="1" spc="542" dirty="0">
              <a:solidFill>
                <a:srgbClr val="963062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6DEACFD-F251-60D8-79F1-1097561D4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7" t="65555" r="7500" b="8594"/>
          <a:stretch/>
        </p:blipFill>
        <p:spPr>
          <a:xfrm>
            <a:off x="-2459" y="8538093"/>
            <a:ext cx="10670039" cy="178700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88949"/>
              </p:ext>
            </p:extLst>
          </p:nvPr>
        </p:nvGraphicFramePr>
        <p:xfrm>
          <a:off x="3048000" y="3186398"/>
          <a:ext cx="13923874" cy="64876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5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9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2800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sym typeface="Open Sans 1 Bold"/>
                        </a:rPr>
                        <a:t>Erster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sym typeface="Open Sans 1 Bold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sym typeface="Open Sans 1 Bold"/>
                        </a:rPr>
                        <a:t>Durchlauf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sym typeface="Open Sans 1 Bold"/>
                        </a:rPr>
                        <a:t> (Nov. 2023)  </a:t>
                      </a:r>
                      <a:endParaRPr lang="en-US" sz="2800" dirty="0"/>
                    </a:p>
                  </a:txBody>
                  <a:tcPr marL="95250" marR="95250" marT="95250" marB="952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sym typeface="Open Sans 1 Bold"/>
                        </a:rPr>
                        <a:t>Zweiter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sym typeface="Open Sans 1 Bold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sym typeface="Open Sans 1 Bold"/>
                        </a:rPr>
                        <a:t>Durchlauf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sym typeface="Open Sans 1 Bold"/>
                        </a:rPr>
                        <a:t> (April 2024)  </a:t>
                      </a:r>
                      <a:endParaRPr lang="en-US" sz="2800" dirty="0"/>
                    </a:p>
                  </a:txBody>
                  <a:tcPr marL="95250" marR="95250" marT="95250" marB="9525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sym typeface="Open Sans 1 Bold"/>
                        </a:rPr>
                        <a:t>E-Mail Newsletter</a:t>
                      </a:r>
                      <a:endParaRPr lang="en-US" sz="2800" dirty="0"/>
                    </a:p>
                  </a:txBody>
                  <a:tcPr marL="95250" marR="95250" marT="95250" marB="952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Anzahl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 der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Adressat:innen</a:t>
                      </a:r>
                      <a:endParaRPr lang="en-US" sz="2800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2.467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Personen</a:t>
                      </a:r>
                      <a:endParaRPr lang="en-US" sz="2800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3.031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Personen</a:t>
                      </a:r>
                      <a:endParaRPr lang="en-US" sz="2800" dirty="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sym typeface="Open Sans 1"/>
                        </a:rPr>
                        <a:t>Öffnungsrate</a:t>
                      </a:r>
                      <a:endParaRPr lang="en-US" sz="280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58,5 % (1.393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Personen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)</a:t>
                      </a:r>
                      <a:endParaRPr lang="en-US" sz="2800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56,2 % (1.676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Personen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)</a:t>
                      </a:r>
                      <a:endParaRPr lang="en-US" sz="2800" dirty="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sym typeface="Open Sans 1"/>
                        </a:rPr>
                        <a:t>Aktive Klickrate</a:t>
                      </a:r>
                      <a:endParaRPr lang="en-US" sz="280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sym typeface="Open Sans 1"/>
                        </a:rPr>
                        <a:t>15,8 % (377 Personen)</a:t>
                      </a:r>
                      <a:endParaRPr lang="en-US" sz="280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9,3 % (277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Personen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)</a:t>
                      </a:r>
                      <a:endParaRPr lang="en-US" sz="2800" dirty="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sym typeface="Open Sans 1 Bold"/>
                        </a:rPr>
                        <a:t>Teilnahme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sym typeface="Open Sans 1 Bold"/>
                        </a:rPr>
                        <a:t> an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sym typeface="Open Sans 1 Bold"/>
                        </a:rPr>
                        <a:t>Befragung</a:t>
                      </a:r>
                      <a:endParaRPr lang="en-US" sz="2800" dirty="0"/>
                    </a:p>
                  </a:txBody>
                  <a:tcPr marL="95250" marR="95250" marT="95250" marB="952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sym typeface="Open Sans 1"/>
                        </a:rPr>
                        <a:t>Gesamtteilnehmende</a:t>
                      </a:r>
                      <a:endParaRPr lang="en-US" sz="2800"/>
                    </a:p>
                  </a:txBody>
                  <a:tcPr marL="95250" marR="95250" marT="95250" marB="952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sym typeface="Open Sans 1"/>
                        </a:rPr>
                        <a:t>69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sym typeface="Open Sans 1"/>
                        </a:rPr>
                        <a:t>Personen</a:t>
                      </a:r>
                      <a:endParaRPr lang="en-US" sz="2800" b="1" dirty="0"/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69 Personen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906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sym typeface="Open Sans 1"/>
                        </a:rPr>
                        <a:t>Abschlussquote</a:t>
                      </a:r>
                      <a:endParaRPr lang="en-US" sz="2800"/>
                    </a:p>
                  </a:txBody>
                  <a:tcPr marL="95250" marR="95250" marT="95250" marB="952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60 % (41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sym typeface="Open Sans 1"/>
                        </a:rPr>
                        <a:t>Personen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Open Sans 1"/>
                        </a:rPr>
                        <a:t>)</a:t>
                      </a:r>
                      <a:endParaRPr lang="en-US" sz="2800" dirty="0"/>
                    </a:p>
                  </a:txBody>
                  <a:tcPr marL="95250" marR="95250" marT="95250" marB="9525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60 % (41 Personen)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838200" y="612906"/>
            <a:ext cx="8901785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 dirty="0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Online-</a:t>
            </a:r>
            <a:r>
              <a:rPr lang="en-US" sz="5700" b="1" spc="336" dirty="0" err="1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Fragebogen</a:t>
            </a:r>
            <a:endParaRPr lang="en-US" sz="5700" b="1" spc="336" dirty="0">
              <a:solidFill>
                <a:srgbClr val="A9B24C"/>
              </a:solidFill>
              <a:latin typeface="Barlow Ultra-Bold"/>
              <a:ea typeface="Barlow Ultra-Bold"/>
              <a:cs typeface="Barlow Ultra-Bold"/>
              <a:sym typeface="Barlow Ultra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695091"/>
            <a:ext cx="6326098" cy="6793707"/>
          </a:xfrm>
          <a:custGeom>
            <a:avLst/>
            <a:gdLst/>
            <a:ahLst/>
            <a:cxnLst/>
            <a:rect l="l" t="t" r="r" b="b"/>
            <a:pathLst>
              <a:path w="6326098" h="6793707">
                <a:moveTo>
                  <a:pt x="0" y="0"/>
                </a:moveTo>
                <a:lnTo>
                  <a:pt x="6326098" y="0"/>
                </a:lnTo>
                <a:lnTo>
                  <a:pt x="6326098" y="6793708"/>
                </a:lnTo>
                <a:lnTo>
                  <a:pt x="0" y="6793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79"/>
            </a:stretch>
          </a:blipFill>
        </p:spPr>
        <p:txBody>
          <a:bodyPr/>
          <a:lstStyle/>
          <a:p>
            <a:endParaRPr lang="de-AT" dirty="0"/>
          </a:p>
        </p:txBody>
      </p:sp>
      <p:sp>
        <p:nvSpPr>
          <p:cNvPr id="3" name="Freeform 3"/>
          <p:cNvSpPr/>
          <p:nvPr/>
        </p:nvSpPr>
        <p:spPr>
          <a:xfrm>
            <a:off x="8077200" y="2028482"/>
            <a:ext cx="9660752" cy="6793706"/>
          </a:xfrm>
          <a:custGeom>
            <a:avLst/>
            <a:gdLst/>
            <a:ahLst/>
            <a:cxnLst/>
            <a:rect l="l" t="t" r="r" b="b"/>
            <a:pathLst>
              <a:path w="8936852" h="6000199">
                <a:moveTo>
                  <a:pt x="0" y="0"/>
                </a:moveTo>
                <a:lnTo>
                  <a:pt x="8936852" y="0"/>
                </a:lnTo>
                <a:lnTo>
                  <a:pt x="8936852" y="6000199"/>
                </a:lnTo>
                <a:lnTo>
                  <a:pt x="0" y="6000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13" t="-5135" r="-1656" b="-10923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TextBox 4"/>
          <p:cNvSpPr txBox="1"/>
          <p:nvPr/>
        </p:nvSpPr>
        <p:spPr>
          <a:xfrm>
            <a:off x="839561" y="648548"/>
            <a:ext cx="8901785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Online-Fragebogen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80753" y="2035992"/>
            <a:ext cx="322199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Altersverteilung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42739" y="1265151"/>
            <a:ext cx="322199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232218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Mein Arbeitsbereich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954661" y="2965027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74638" y="9062018"/>
            <a:ext cx="8933364" cy="842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Ausschließlich</a:t>
            </a:r>
            <a:r>
              <a:rPr lang="en-US" sz="23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3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österreichische</a:t>
            </a:r>
            <a:r>
              <a:rPr lang="en-US" sz="23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3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Staatsbürger:innen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b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</a:b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nahmen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an der </a:t>
            </a:r>
            <a:r>
              <a:rPr lang="en-US" sz="23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Befragung</a:t>
            </a:r>
            <a:r>
              <a:rPr lang="en-US" sz="23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teil.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12137"/>
            <a:ext cx="18288000" cy="5074863"/>
            <a:chOff x="0" y="0"/>
            <a:chExt cx="4816593" cy="1336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36589"/>
            </a:xfrm>
            <a:custGeom>
              <a:avLst/>
              <a:gdLst/>
              <a:ahLst/>
              <a:cxnLst/>
              <a:rect l="l" t="t" r="r" b="b"/>
              <a:pathLst>
                <a:path w="4816592" h="1336589">
                  <a:moveTo>
                    <a:pt x="0" y="0"/>
                  </a:moveTo>
                  <a:lnTo>
                    <a:pt x="4816592" y="0"/>
                  </a:lnTo>
                  <a:lnTo>
                    <a:pt x="4816592" y="1336589"/>
                  </a:lnTo>
                  <a:lnTo>
                    <a:pt x="0" y="1336589"/>
                  </a:lnTo>
                  <a:close/>
                </a:path>
              </a:pathLst>
            </a:custGeom>
            <a:solidFill>
              <a:srgbClr val="963062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74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0349" y="3844269"/>
            <a:ext cx="8373651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AB34E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Ergebnisse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0349" y="5583996"/>
            <a:ext cx="1219148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177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ZUFRIEDENHEIT UND NUTZUNG DER MITARBEITER-CARD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9B90F88-51E7-9C34-D241-0D505AF7C1B1}"/>
              </a:ext>
            </a:extLst>
          </p:cNvPr>
          <p:cNvGrpSpPr/>
          <p:nvPr/>
        </p:nvGrpSpPr>
        <p:grpSpPr>
          <a:xfrm>
            <a:off x="-2459" y="8534406"/>
            <a:ext cx="18290459" cy="1790694"/>
            <a:chOff x="-2459" y="8534406"/>
            <a:chExt cx="18290459" cy="1790694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32CC40E-B50D-2F1A-5DED-8D55EC07D618}"/>
                </a:ext>
              </a:extLst>
            </p:cNvPr>
            <p:cNvSpPr/>
            <p:nvPr/>
          </p:nvSpPr>
          <p:spPr>
            <a:xfrm>
              <a:off x="10134600" y="8534406"/>
              <a:ext cx="8153400" cy="1790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BB4D85A-FB74-DFD8-C9B6-24E994A3E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77" t="65555" r="7500" b="8594"/>
            <a:stretch/>
          </p:blipFill>
          <p:spPr>
            <a:xfrm>
              <a:off x="-2459" y="8538093"/>
              <a:ext cx="10670039" cy="1787007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561" y="2732398"/>
            <a:ext cx="12849250" cy="6167640"/>
          </a:xfrm>
          <a:custGeom>
            <a:avLst/>
            <a:gdLst/>
            <a:ahLst/>
            <a:cxnLst/>
            <a:rect l="l" t="t" r="r" b="b"/>
            <a:pathLst>
              <a:path w="12849250" h="6167640">
                <a:moveTo>
                  <a:pt x="0" y="0"/>
                </a:moveTo>
                <a:lnTo>
                  <a:pt x="12849249" y="0"/>
                </a:lnTo>
                <a:lnTo>
                  <a:pt x="12849249" y="6167640"/>
                </a:lnTo>
                <a:lnTo>
                  <a:pt x="0" y="616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2483218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Zufriedenheit mit Arbeitsplatz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09053" y="2007305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165" y="8861938"/>
            <a:ext cx="13814011" cy="396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Wie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zufrieden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bist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du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generell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mit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deinem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Arbeitsplatz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im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Thermen- &amp; Vulkanland?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88175" y="3347659"/>
            <a:ext cx="3756339" cy="355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81 % der Befragten</a:t>
            </a:r>
            <a:r>
              <a:rPr lang="en-US" sz="2395">
                <a:solidFill>
                  <a:srgbClr val="96306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sind mit ihrem </a:t>
            </a:r>
            <a:r>
              <a:rPr lang="en-US" sz="2395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Arbeitsplatz</a:t>
            </a:r>
            <a:r>
              <a:rPr lang="en-US" sz="23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im Thermen- und Vulkanland </a:t>
            </a:r>
            <a:r>
              <a:rPr lang="en-US" sz="2395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zufrieden</a:t>
            </a:r>
            <a:r>
              <a:rPr lang="en-US" sz="23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232218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0" lvl="0" indent="0" algn="ctr">
              <a:lnSpc>
                <a:spcPts val="3913"/>
              </a:lnSpc>
              <a:spcBef>
                <a:spcPct val="0"/>
              </a:spcBef>
            </a:pPr>
            <a:r>
              <a:rPr lang="en-US" sz="2795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Mehr als die Hälfte</a:t>
            </a:r>
            <a:r>
              <a:rPr lang="en-US" sz="27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ist sogar </a:t>
            </a:r>
            <a:r>
              <a:rPr lang="en-US" sz="2795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sehr zufrieden</a:t>
            </a:r>
            <a:r>
              <a:rPr lang="en-US" sz="27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4729" y="2167223"/>
            <a:ext cx="12837718" cy="6162105"/>
          </a:xfrm>
          <a:custGeom>
            <a:avLst/>
            <a:gdLst/>
            <a:ahLst/>
            <a:cxnLst/>
            <a:rect l="l" t="t" r="r" b="b"/>
            <a:pathLst>
              <a:path w="12837718" h="6162105">
                <a:moveTo>
                  <a:pt x="0" y="0"/>
                </a:moveTo>
                <a:lnTo>
                  <a:pt x="12837718" y="0"/>
                </a:lnTo>
                <a:lnTo>
                  <a:pt x="12837718" y="6162104"/>
                </a:lnTo>
                <a:lnTo>
                  <a:pt x="0" y="616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2483218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Aufwertung berufliche Tätigkeit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09053" y="2007305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442838"/>
            <a:ext cx="11769143" cy="81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Empfindest du die Mitarbeiter-Card als Aufwertung deiner beruflichen Tätigkeit im Thermen- &amp; Vulkanland?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88175" y="3594613"/>
            <a:ext cx="3756339" cy="165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Mehr als 85 %</a:t>
            </a:r>
            <a:r>
              <a:rPr lang="en-US" sz="23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empfinden die Mitarbeiter-Card als eine </a:t>
            </a:r>
            <a:r>
              <a:rPr lang="en-US" sz="2395" b="1">
                <a:solidFill>
                  <a:srgbClr val="96306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Aufwertung ihrer beruflichen Tätigkeit</a:t>
            </a:r>
            <a:r>
              <a:rPr lang="en-US" sz="2395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560" y="2551581"/>
            <a:ext cx="12673030" cy="6083054"/>
          </a:xfrm>
          <a:custGeom>
            <a:avLst/>
            <a:gdLst/>
            <a:ahLst/>
            <a:cxnLst/>
            <a:rect l="l" t="t" r="r" b="b"/>
            <a:pathLst>
              <a:path w="12673030" h="6083054">
                <a:moveTo>
                  <a:pt x="0" y="0"/>
                </a:moveTo>
                <a:lnTo>
                  <a:pt x="12673029" y="0"/>
                </a:lnTo>
                <a:lnTo>
                  <a:pt x="12673029" y="6083054"/>
                </a:lnTo>
                <a:lnTo>
                  <a:pt x="0" y="60830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2483218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A9B24C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Nutzung der Mitarbeiter-Card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09053" y="2015720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164" y="8784890"/>
            <a:ext cx="13814011" cy="81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Wie oft hast du die Mitarbeiter-Card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schon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verwendet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?</a:t>
            </a:r>
          </a:p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endParaRPr lang="en-US" sz="2395" i="1" dirty="0">
              <a:solidFill>
                <a:srgbClr val="232218"/>
              </a:solidFill>
              <a:latin typeface="Open Sans 1 Italics"/>
              <a:ea typeface="Open Sans 1 Italics"/>
              <a:cs typeface="Open Sans 1 Italics"/>
              <a:sym typeface="Open Sans 1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990633" y="4233484"/>
            <a:ext cx="3756339" cy="182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3"/>
              </a:lnSpc>
              <a:spcBef>
                <a:spcPct val="0"/>
              </a:spcBef>
            </a:pP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45 % der </a:t>
            </a:r>
            <a:r>
              <a:rPr lang="en-US" sz="25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Befragten</a:t>
            </a:r>
            <a:r>
              <a:rPr lang="en-US" sz="25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haben</a:t>
            </a:r>
            <a:r>
              <a:rPr lang="en-US" sz="25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die Karte </a:t>
            </a:r>
            <a:r>
              <a:rPr lang="en-US" sz="25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schon</a:t>
            </a:r>
            <a:r>
              <a:rPr lang="en-US" sz="25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mindestens</a:t>
            </a:r>
            <a:r>
              <a:rPr lang="en-US" sz="25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einmal</a:t>
            </a:r>
            <a:r>
              <a:rPr lang="en-US" sz="25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595" dirty="0" err="1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verwendet</a:t>
            </a:r>
            <a:r>
              <a:rPr lang="en-US" sz="2595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7268" y="2402536"/>
            <a:ext cx="12983172" cy="6442899"/>
          </a:xfrm>
          <a:custGeom>
            <a:avLst/>
            <a:gdLst/>
            <a:ahLst/>
            <a:cxnLst/>
            <a:rect l="l" t="t" r="r" b="b"/>
            <a:pathLst>
              <a:path w="12983172" h="6442899">
                <a:moveTo>
                  <a:pt x="0" y="0"/>
                </a:moveTo>
                <a:lnTo>
                  <a:pt x="12983172" y="0"/>
                </a:lnTo>
                <a:lnTo>
                  <a:pt x="12983172" y="6442899"/>
                </a:lnTo>
                <a:lnTo>
                  <a:pt x="0" y="6442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TextBox 3"/>
          <p:cNvSpPr txBox="1"/>
          <p:nvPr/>
        </p:nvSpPr>
        <p:spPr>
          <a:xfrm>
            <a:off x="839561" y="648548"/>
            <a:ext cx="12483218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0"/>
              </a:lnSpc>
              <a:spcBef>
                <a:spcPct val="0"/>
              </a:spcBef>
            </a:pPr>
            <a:r>
              <a:rPr lang="en-US" sz="5700" b="1" spc="336">
                <a:solidFill>
                  <a:srgbClr val="963062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Art der Bonusleistung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09053" y="1971312"/>
            <a:ext cx="10893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32218"/>
                </a:solidFill>
                <a:latin typeface="Open Sans 1"/>
                <a:ea typeface="Open Sans 1"/>
                <a:cs typeface="Open Sans 1"/>
                <a:sym typeface="Open Sans 1"/>
              </a:rPr>
              <a:t>n=69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164" y="9102034"/>
            <a:ext cx="13814011" cy="396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3"/>
              </a:lnSpc>
              <a:spcBef>
                <a:spcPct val="0"/>
              </a:spcBef>
            </a:pP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Welche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Art der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Bonusleistung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hast du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bereits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genutzt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(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Mehrfachantwort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</a:t>
            </a:r>
            <a:r>
              <a:rPr lang="en-US" sz="2395" i="1" dirty="0" err="1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möglich</a:t>
            </a:r>
            <a:r>
              <a:rPr lang="en-US" sz="2395" i="1" dirty="0">
                <a:solidFill>
                  <a:srgbClr val="232218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)?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88175" y="3924300"/>
            <a:ext cx="3756339" cy="136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3"/>
              </a:lnSpc>
              <a:spcBef>
                <a:spcPct val="0"/>
              </a:spcBef>
            </a:pP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Den </a:t>
            </a:r>
            <a:r>
              <a:rPr lang="en-US" sz="25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Großteil</a:t>
            </a: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der </a:t>
            </a:r>
            <a:r>
              <a:rPr lang="en-US" sz="2595" b="1" dirty="0" err="1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Einlösungen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gab es </a:t>
            </a:r>
            <a:r>
              <a:rPr lang="en-US" sz="2595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bei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den </a:t>
            </a:r>
            <a:r>
              <a:rPr lang="en-US" sz="2595" b="1" dirty="0">
                <a:solidFill>
                  <a:srgbClr val="A9B24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Thermen</a:t>
            </a:r>
            <a:r>
              <a:rPr lang="en-US" sz="2595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Benutzerdefiniert</PresentationFormat>
  <Paragraphs>163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Open Sans 1 Bold</vt:lpstr>
      <vt:lpstr>Open Sans 1 Italics</vt:lpstr>
      <vt:lpstr>Open Sans</vt:lpstr>
      <vt:lpstr>Open Sans bold</vt:lpstr>
      <vt:lpstr>Open Sans 1</vt:lpstr>
      <vt:lpstr>Arial</vt:lpstr>
      <vt:lpstr>Barlow Bold</vt:lpstr>
      <vt:lpstr>Barlow Ultra-Bold</vt:lpstr>
      <vt:lpstr>Calibri</vt:lpstr>
      <vt:lpstr>Open Sans 1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 Elegant Minimalistisch Architektur Projekt Vorschlag Präsentation</dc:title>
  <cp:lastModifiedBy>Binder Daniel</cp:lastModifiedBy>
  <cp:revision>2</cp:revision>
  <dcterms:created xsi:type="dcterms:W3CDTF">2006-08-16T00:00:00Z</dcterms:created>
  <dcterms:modified xsi:type="dcterms:W3CDTF">2024-09-24T14:56:18Z</dcterms:modified>
  <dc:identifier>DAF5sDdtmsA</dc:identifier>
</cp:coreProperties>
</file>